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0"/>
  </p:notesMasterIdLst>
  <p:sldIdLst>
    <p:sldId id="256" r:id="rId2"/>
    <p:sldId id="265" r:id="rId3"/>
    <p:sldId id="270" r:id="rId4"/>
    <p:sldId id="264" r:id="rId5"/>
    <p:sldId id="267" r:id="rId6"/>
    <p:sldId id="268" r:id="rId7"/>
    <p:sldId id="269" r:id="rId8"/>
    <p:sldId id="262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eo" initials="M" lastIdx="2" clrIdx="0">
    <p:extLst>
      <p:ext uri="{19B8F6BF-5375-455C-9EA6-DF929625EA0E}">
        <p15:presenceInfo xmlns:p15="http://schemas.microsoft.com/office/powerpoint/2012/main" userId="Matte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10A81-2FF6-4332-8F8A-9C5E89C93BDD}" v="136" dt="2022-03-24T22:51:29.5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7" autoAdjust="0"/>
    <p:restoredTop sz="94891" autoAdjust="0"/>
  </p:normalViewPr>
  <p:slideViewPr>
    <p:cSldViewPr snapToGrid="0">
      <p:cViewPr varScale="1">
        <p:scale>
          <a:sx n="72" d="100"/>
          <a:sy n="72" d="100"/>
        </p:scale>
        <p:origin x="16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Malucchi" userId="8f28018c-c4ac-4326-8815-c59563487acc" providerId="ADAL" clId="{31D10A81-2FF6-4332-8F8A-9C5E89C93BDD}"/>
    <pc:docChg chg="undo redo custSel addSld modSld">
      <pc:chgData name="Matteo Malucchi" userId="8f28018c-c4ac-4326-8815-c59563487acc" providerId="ADAL" clId="{31D10A81-2FF6-4332-8F8A-9C5E89C93BDD}" dt="2022-03-24T22:53:30.913" v="1049" actId="1076"/>
      <pc:docMkLst>
        <pc:docMk/>
      </pc:docMkLst>
      <pc:sldChg chg="modSp mod">
        <pc:chgData name="Matteo Malucchi" userId="8f28018c-c4ac-4326-8815-c59563487acc" providerId="ADAL" clId="{31D10A81-2FF6-4332-8F8A-9C5E89C93BDD}" dt="2022-03-24T22:35:32.333" v="712" actId="20577"/>
        <pc:sldMkLst>
          <pc:docMk/>
          <pc:sldMk cId="3753461797" sldId="256"/>
        </pc:sldMkLst>
        <pc:spChg chg="mod">
          <ac:chgData name="Matteo Malucchi" userId="8f28018c-c4ac-4326-8815-c59563487acc" providerId="ADAL" clId="{31D10A81-2FF6-4332-8F8A-9C5E89C93BDD}" dt="2022-03-24T22:35:32.333" v="712" actId="20577"/>
          <ac:spMkLst>
            <pc:docMk/>
            <pc:sldMk cId="3753461797" sldId="256"/>
            <ac:spMk id="4" creationId="{68F339BB-A9E3-40C8-AC4F-E3C7C702E643}"/>
          </ac:spMkLst>
        </pc:spChg>
        <pc:spChg chg="mod">
          <ac:chgData name="Matteo Malucchi" userId="8f28018c-c4ac-4326-8815-c59563487acc" providerId="ADAL" clId="{31D10A81-2FF6-4332-8F8A-9C5E89C93BDD}" dt="2022-03-07T21:32:25.850" v="200" actId="20577"/>
          <ac:spMkLst>
            <pc:docMk/>
            <pc:sldMk cId="3753461797" sldId="256"/>
            <ac:spMk id="7" creationId="{A23367D2-8295-46C9-8C2A-96F8E3B290DA}"/>
          </ac:spMkLst>
        </pc:spChg>
        <pc:spChg chg="mod">
          <ac:chgData name="Matteo Malucchi" userId="8f28018c-c4ac-4326-8815-c59563487acc" providerId="ADAL" clId="{31D10A81-2FF6-4332-8F8A-9C5E89C93BDD}" dt="2022-03-07T21:36:22.858" v="291"/>
          <ac:spMkLst>
            <pc:docMk/>
            <pc:sldMk cId="3753461797" sldId="256"/>
            <ac:spMk id="9" creationId="{F041FA4E-EDAF-48AF-80F2-4967C87051F6}"/>
          </ac:spMkLst>
        </pc:spChg>
      </pc:sldChg>
      <pc:sldChg chg="modSp mod">
        <pc:chgData name="Matteo Malucchi" userId="8f28018c-c4ac-4326-8815-c59563487acc" providerId="ADAL" clId="{31D10A81-2FF6-4332-8F8A-9C5E89C93BDD}" dt="2022-03-07T21:40:05.745" v="366" actId="1076"/>
        <pc:sldMkLst>
          <pc:docMk/>
          <pc:sldMk cId="2137863225" sldId="262"/>
        </pc:sldMkLst>
        <pc:spChg chg="mod">
          <ac:chgData name="Matteo Malucchi" userId="8f28018c-c4ac-4326-8815-c59563487acc" providerId="ADAL" clId="{31D10A81-2FF6-4332-8F8A-9C5E89C93BDD}" dt="2022-03-07T21:37:41.022" v="301" actId="20577"/>
          <ac:spMkLst>
            <pc:docMk/>
            <pc:sldMk cId="2137863225" sldId="262"/>
            <ac:spMk id="4" creationId="{68F339BB-A9E3-40C8-AC4F-E3C7C702E643}"/>
          </ac:spMkLst>
        </pc:spChg>
        <pc:spChg chg="mod">
          <ac:chgData name="Matteo Malucchi" userId="8f28018c-c4ac-4326-8815-c59563487acc" providerId="ADAL" clId="{31D10A81-2FF6-4332-8F8A-9C5E89C93BDD}" dt="2022-03-07T21:36:22.858" v="291"/>
          <ac:spMkLst>
            <pc:docMk/>
            <pc:sldMk cId="2137863225" sldId="262"/>
            <ac:spMk id="7" creationId="{2FA3A610-E5DC-408F-80D1-D4F794FD9AB5}"/>
          </ac:spMkLst>
        </pc:spChg>
        <pc:spChg chg="mod">
          <ac:chgData name="Matteo Malucchi" userId="8f28018c-c4ac-4326-8815-c59563487acc" providerId="ADAL" clId="{31D10A81-2FF6-4332-8F8A-9C5E89C93BDD}" dt="2022-03-07T21:40:05.745" v="366" actId="1076"/>
          <ac:spMkLst>
            <pc:docMk/>
            <pc:sldMk cId="2137863225" sldId="262"/>
            <ac:spMk id="8" creationId="{3DCD2758-BE7D-4318-A1CE-DB24BAE6524E}"/>
          </ac:spMkLst>
        </pc:spChg>
        <pc:spChg chg="mod">
          <ac:chgData name="Matteo Malucchi" userId="8f28018c-c4ac-4326-8815-c59563487acc" providerId="ADAL" clId="{31D10A81-2FF6-4332-8F8A-9C5E89C93BDD}" dt="2022-03-07T21:40:03.137" v="365" actId="1076"/>
          <ac:spMkLst>
            <pc:docMk/>
            <pc:sldMk cId="2137863225" sldId="262"/>
            <ac:spMk id="9" creationId="{9780F6BE-E91E-4ACE-9B70-27FF9B553FF0}"/>
          </ac:spMkLst>
        </pc:spChg>
      </pc:sldChg>
      <pc:sldChg chg="modSp mod">
        <pc:chgData name="Matteo Malucchi" userId="8f28018c-c4ac-4326-8815-c59563487acc" providerId="ADAL" clId="{31D10A81-2FF6-4332-8F8A-9C5E89C93BDD}" dt="2022-03-07T21:38:51.647" v="324" actId="1076"/>
        <pc:sldMkLst>
          <pc:docMk/>
          <pc:sldMk cId="2675647470" sldId="264"/>
        </pc:sldMkLst>
        <pc:spChg chg="mod">
          <ac:chgData name="Matteo Malucchi" userId="8f28018c-c4ac-4326-8815-c59563487acc" providerId="ADAL" clId="{31D10A81-2FF6-4332-8F8A-9C5E89C93BDD}" dt="2022-03-07T21:36:22.858" v="291"/>
          <ac:spMkLst>
            <pc:docMk/>
            <pc:sldMk cId="2675647470" sldId="264"/>
            <ac:spMk id="51" creationId="{A696F9C9-8496-481C-8F9B-25EC271F5554}"/>
          </ac:spMkLst>
        </pc:spChg>
        <pc:picChg chg="mod">
          <ac:chgData name="Matteo Malucchi" userId="8f28018c-c4ac-4326-8815-c59563487acc" providerId="ADAL" clId="{31D10A81-2FF6-4332-8F8A-9C5E89C93BDD}" dt="2022-03-07T21:38:51.647" v="324" actId="1076"/>
          <ac:picMkLst>
            <pc:docMk/>
            <pc:sldMk cId="2675647470" sldId="264"/>
            <ac:picMk id="41" creationId="{4E4ACC0E-6D8C-4740-B689-AE1DC8809DEA}"/>
          </ac:picMkLst>
        </pc:picChg>
      </pc:sldChg>
      <pc:sldChg chg="addSp delSp modSp mod delAnim">
        <pc:chgData name="Matteo Malucchi" userId="8f28018c-c4ac-4326-8815-c59563487acc" providerId="ADAL" clId="{31D10A81-2FF6-4332-8F8A-9C5E89C93BDD}" dt="2022-03-24T22:53:30.913" v="1049" actId="1076"/>
        <pc:sldMkLst>
          <pc:docMk/>
          <pc:sldMk cId="89857735" sldId="265"/>
        </pc:sldMkLst>
        <pc:spChg chg="del mod">
          <ac:chgData name="Matteo Malucchi" userId="8f28018c-c4ac-4326-8815-c59563487acc" providerId="ADAL" clId="{31D10A81-2FF6-4332-8F8A-9C5E89C93BDD}" dt="2022-03-24T22:03:07.692" v="372" actId="478"/>
          <ac:spMkLst>
            <pc:docMk/>
            <pc:sldMk cId="89857735" sldId="265"/>
            <ac:spMk id="2" creationId="{FFC5770E-35A4-4978-A174-33A1BC6A6072}"/>
          </ac:spMkLst>
        </pc:spChg>
        <pc:spChg chg="del">
          <ac:chgData name="Matteo Malucchi" userId="8f28018c-c4ac-4326-8815-c59563487acc" providerId="ADAL" clId="{31D10A81-2FF6-4332-8F8A-9C5E89C93BDD}" dt="2022-03-24T22:32:56.141" v="689" actId="478"/>
          <ac:spMkLst>
            <pc:docMk/>
            <pc:sldMk cId="89857735" sldId="265"/>
            <ac:spMk id="3" creationId="{8F1486A2-D0CB-4A52-9F01-046A65F12DB8}"/>
          </ac:spMkLst>
        </pc:spChg>
        <pc:spChg chg="mod">
          <ac:chgData name="Matteo Malucchi" userId="8f28018c-c4ac-4326-8815-c59563487acc" providerId="ADAL" clId="{31D10A81-2FF6-4332-8F8A-9C5E89C93BDD}" dt="2022-03-24T22:35:46.671" v="736" actId="20577"/>
          <ac:spMkLst>
            <pc:docMk/>
            <pc:sldMk cId="89857735" sldId="265"/>
            <ac:spMk id="4" creationId="{68F339BB-A9E3-40C8-AC4F-E3C7C702E643}"/>
          </ac:spMkLst>
        </pc:spChg>
        <pc:spChg chg="del">
          <ac:chgData name="Matteo Malucchi" userId="8f28018c-c4ac-4326-8815-c59563487acc" providerId="ADAL" clId="{31D10A81-2FF6-4332-8F8A-9C5E89C93BDD}" dt="2022-03-24T22:32:53.444" v="688" actId="478"/>
          <ac:spMkLst>
            <pc:docMk/>
            <pc:sldMk cId="89857735" sldId="265"/>
            <ac:spMk id="7" creationId="{8FB1DC02-DC34-4BCD-9CA8-F39F777029F3}"/>
          </ac:spMkLst>
        </pc:spChg>
        <pc:spChg chg="add del mod">
          <ac:chgData name="Matteo Malucchi" userId="8f28018c-c4ac-4326-8815-c59563487acc" providerId="ADAL" clId="{31D10A81-2FF6-4332-8F8A-9C5E89C93BDD}" dt="2022-03-24T22:42:39.984" v="941"/>
          <ac:spMkLst>
            <pc:docMk/>
            <pc:sldMk cId="89857735" sldId="265"/>
            <ac:spMk id="8" creationId="{B3A18265-14FD-4790-A009-93C5333BC0DA}"/>
          </ac:spMkLst>
        </pc:spChg>
        <pc:spChg chg="mod">
          <ac:chgData name="Matteo Malucchi" userId="8f28018c-c4ac-4326-8815-c59563487acc" providerId="ADAL" clId="{31D10A81-2FF6-4332-8F8A-9C5E89C93BDD}" dt="2022-03-24T22:53:14.199" v="1047" actId="6549"/>
          <ac:spMkLst>
            <pc:docMk/>
            <pc:sldMk cId="89857735" sldId="265"/>
            <ac:spMk id="9" creationId="{118E60B7-CC10-4907-A27B-F7D4F4B0DA13}"/>
          </ac:spMkLst>
        </pc:spChg>
        <pc:spChg chg="del mod">
          <ac:chgData name="Matteo Malucchi" userId="8f28018c-c4ac-4326-8815-c59563487acc" providerId="ADAL" clId="{31D10A81-2FF6-4332-8F8A-9C5E89C93BDD}" dt="2022-03-24T22:32:53.444" v="688" actId="478"/>
          <ac:spMkLst>
            <pc:docMk/>
            <pc:sldMk cId="89857735" sldId="265"/>
            <ac:spMk id="10" creationId="{61BC610C-6DE7-4CB4-BCE2-535B54672E68}"/>
          </ac:spMkLst>
        </pc:spChg>
        <pc:spChg chg="mod">
          <ac:chgData name="Matteo Malucchi" userId="8f28018c-c4ac-4326-8815-c59563487acc" providerId="ADAL" clId="{31D10A81-2FF6-4332-8F8A-9C5E89C93BDD}" dt="2022-03-24T22:53:24.306" v="1048" actId="1076"/>
          <ac:spMkLst>
            <pc:docMk/>
            <pc:sldMk cId="89857735" sldId="265"/>
            <ac:spMk id="13" creationId="{4BCA8CEC-7F27-4C05-AE59-76581049E228}"/>
          </ac:spMkLst>
        </pc:spChg>
        <pc:spChg chg="del">
          <ac:chgData name="Matteo Malucchi" userId="8f28018c-c4ac-4326-8815-c59563487acc" providerId="ADAL" clId="{31D10A81-2FF6-4332-8F8A-9C5E89C93BDD}" dt="2022-03-24T22:32:53.444" v="688" actId="478"/>
          <ac:spMkLst>
            <pc:docMk/>
            <pc:sldMk cId="89857735" sldId="265"/>
            <ac:spMk id="19" creationId="{D107FEDE-9961-409E-AFF2-EFC69DFDC563}"/>
          </ac:spMkLst>
        </pc:spChg>
        <pc:spChg chg="del">
          <ac:chgData name="Matteo Malucchi" userId="8f28018c-c4ac-4326-8815-c59563487acc" providerId="ADAL" clId="{31D10A81-2FF6-4332-8F8A-9C5E89C93BDD}" dt="2022-03-24T22:32:53.444" v="688" actId="478"/>
          <ac:spMkLst>
            <pc:docMk/>
            <pc:sldMk cId="89857735" sldId="265"/>
            <ac:spMk id="21" creationId="{C5B90139-5F8E-4EB3-98A7-50BC3B2D43D3}"/>
          </ac:spMkLst>
        </pc:spChg>
        <pc:spChg chg="mod">
          <ac:chgData name="Matteo Malucchi" userId="8f28018c-c4ac-4326-8815-c59563487acc" providerId="ADAL" clId="{31D10A81-2FF6-4332-8F8A-9C5E89C93BDD}" dt="2022-03-07T21:36:22.858" v="291"/>
          <ac:spMkLst>
            <pc:docMk/>
            <pc:sldMk cId="89857735" sldId="265"/>
            <ac:spMk id="26" creationId="{038FC7F3-1151-4CF6-84B6-4684865538B4}"/>
          </ac:spMkLst>
        </pc:spChg>
        <pc:spChg chg="add del mod">
          <ac:chgData name="Matteo Malucchi" userId="8f28018c-c4ac-4326-8815-c59563487acc" providerId="ADAL" clId="{31D10A81-2FF6-4332-8F8A-9C5E89C93BDD}" dt="2022-03-24T22:43:22.939" v="947" actId="21"/>
          <ac:spMkLst>
            <pc:docMk/>
            <pc:sldMk cId="89857735" sldId="265"/>
            <ac:spMk id="27" creationId="{74878547-3D5D-43C7-BE6D-398FF15BCAB1}"/>
          </ac:spMkLst>
        </pc:spChg>
        <pc:spChg chg="del">
          <ac:chgData name="Matteo Malucchi" userId="8f28018c-c4ac-4326-8815-c59563487acc" providerId="ADAL" clId="{31D10A81-2FF6-4332-8F8A-9C5E89C93BDD}" dt="2022-03-24T22:32:53.444" v="688" actId="478"/>
          <ac:spMkLst>
            <pc:docMk/>
            <pc:sldMk cId="89857735" sldId="265"/>
            <ac:spMk id="29" creationId="{BB85B306-7BD7-4C83-81B3-DFD0DA918858}"/>
          </ac:spMkLst>
        </pc:spChg>
        <pc:spChg chg="del">
          <ac:chgData name="Matteo Malucchi" userId="8f28018c-c4ac-4326-8815-c59563487acc" providerId="ADAL" clId="{31D10A81-2FF6-4332-8F8A-9C5E89C93BDD}" dt="2022-03-24T22:32:53.444" v="688" actId="478"/>
          <ac:spMkLst>
            <pc:docMk/>
            <pc:sldMk cId="89857735" sldId="265"/>
            <ac:spMk id="30" creationId="{CA04351B-B3E3-4E4B-8942-67D63670EFA5}"/>
          </ac:spMkLst>
        </pc:spChg>
        <pc:spChg chg="add del mod">
          <ac:chgData name="Matteo Malucchi" userId="8f28018c-c4ac-4326-8815-c59563487acc" providerId="ADAL" clId="{31D10A81-2FF6-4332-8F8A-9C5E89C93BDD}" dt="2022-03-24T22:43:22.939" v="947" actId="21"/>
          <ac:spMkLst>
            <pc:docMk/>
            <pc:sldMk cId="89857735" sldId="265"/>
            <ac:spMk id="31" creationId="{BA4BDA33-2C75-44B5-9529-7DCE911C7625}"/>
          </ac:spMkLst>
        </pc:spChg>
        <pc:spChg chg="add mod">
          <ac:chgData name="Matteo Malucchi" userId="8f28018c-c4ac-4326-8815-c59563487acc" providerId="ADAL" clId="{31D10A81-2FF6-4332-8F8A-9C5E89C93BDD}" dt="2022-03-24T22:53:24.306" v="1048" actId="1076"/>
          <ac:spMkLst>
            <pc:docMk/>
            <pc:sldMk cId="89857735" sldId="265"/>
            <ac:spMk id="32" creationId="{7F9BC037-CBA5-413D-8D43-6280EA9A272D}"/>
          </ac:spMkLst>
        </pc:spChg>
        <pc:spChg chg="add mod">
          <ac:chgData name="Matteo Malucchi" userId="8f28018c-c4ac-4326-8815-c59563487acc" providerId="ADAL" clId="{31D10A81-2FF6-4332-8F8A-9C5E89C93BDD}" dt="2022-03-24T22:53:24.306" v="1048" actId="1076"/>
          <ac:spMkLst>
            <pc:docMk/>
            <pc:sldMk cId="89857735" sldId="265"/>
            <ac:spMk id="33" creationId="{2268DD61-1CE4-4D40-B883-0E975632526B}"/>
          </ac:spMkLst>
        </pc:spChg>
        <pc:spChg chg="del">
          <ac:chgData name="Matteo Malucchi" userId="8f28018c-c4ac-4326-8815-c59563487acc" providerId="ADAL" clId="{31D10A81-2FF6-4332-8F8A-9C5E89C93BDD}" dt="2022-03-24T22:03:05.073" v="371" actId="478"/>
          <ac:spMkLst>
            <pc:docMk/>
            <pc:sldMk cId="89857735" sldId="265"/>
            <ac:spMk id="34" creationId="{78BDD77F-FC33-4A0F-9B49-9FBA7785A307}"/>
          </ac:spMkLst>
        </pc:spChg>
        <pc:spChg chg="add mod">
          <ac:chgData name="Matteo Malucchi" userId="8f28018c-c4ac-4326-8815-c59563487acc" providerId="ADAL" clId="{31D10A81-2FF6-4332-8F8A-9C5E89C93BDD}" dt="2022-03-24T22:53:30.913" v="1049" actId="1076"/>
          <ac:spMkLst>
            <pc:docMk/>
            <pc:sldMk cId="89857735" sldId="265"/>
            <ac:spMk id="35" creationId="{30B0E1A4-2E8F-4050-9CC5-16EF9D5D67E8}"/>
          </ac:spMkLst>
        </pc:spChg>
        <pc:spChg chg="add mod">
          <ac:chgData name="Matteo Malucchi" userId="8f28018c-c4ac-4326-8815-c59563487acc" providerId="ADAL" clId="{31D10A81-2FF6-4332-8F8A-9C5E89C93BDD}" dt="2022-03-24T22:53:30.913" v="1049" actId="1076"/>
          <ac:spMkLst>
            <pc:docMk/>
            <pc:sldMk cId="89857735" sldId="265"/>
            <ac:spMk id="38" creationId="{3F464BA0-20E0-402F-9DD7-7927B0DB33CF}"/>
          </ac:spMkLst>
        </pc:spChg>
        <pc:picChg chg="del">
          <ac:chgData name="Matteo Malucchi" userId="8f28018c-c4ac-4326-8815-c59563487acc" providerId="ADAL" clId="{31D10A81-2FF6-4332-8F8A-9C5E89C93BDD}" dt="2022-03-24T22:32:53.444" v="688" actId="478"/>
          <ac:picMkLst>
            <pc:docMk/>
            <pc:sldMk cId="89857735" sldId="265"/>
            <ac:picMk id="5" creationId="{0564510C-EABD-49AB-8CDE-3EAFF6964437}"/>
          </ac:picMkLst>
        </pc:picChg>
        <pc:picChg chg="del">
          <ac:chgData name="Matteo Malucchi" userId="8f28018c-c4ac-4326-8815-c59563487acc" providerId="ADAL" clId="{31D10A81-2FF6-4332-8F8A-9C5E89C93BDD}" dt="2022-03-24T22:32:53.444" v="688" actId="478"/>
          <ac:picMkLst>
            <pc:docMk/>
            <pc:sldMk cId="89857735" sldId="265"/>
            <ac:picMk id="6" creationId="{1D8EC845-E155-429F-9C00-187B13C7811C}"/>
          </ac:picMkLst>
        </pc:picChg>
        <pc:picChg chg="del">
          <ac:chgData name="Matteo Malucchi" userId="8f28018c-c4ac-4326-8815-c59563487acc" providerId="ADAL" clId="{31D10A81-2FF6-4332-8F8A-9C5E89C93BDD}" dt="2022-03-24T22:32:53.444" v="688" actId="478"/>
          <ac:picMkLst>
            <pc:docMk/>
            <pc:sldMk cId="89857735" sldId="265"/>
            <ac:picMk id="24" creationId="{C95C1818-6110-45F9-A086-A84AACBD871B}"/>
          </ac:picMkLst>
        </pc:picChg>
        <pc:picChg chg="del">
          <ac:chgData name="Matteo Malucchi" userId="8f28018c-c4ac-4326-8815-c59563487acc" providerId="ADAL" clId="{31D10A81-2FF6-4332-8F8A-9C5E89C93BDD}" dt="2022-03-24T22:32:56.141" v="689" actId="478"/>
          <ac:picMkLst>
            <pc:docMk/>
            <pc:sldMk cId="89857735" sldId="265"/>
            <ac:picMk id="28" creationId="{BD046CF7-B964-485D-9A74-4FE7128D68C2}"/>
          </ac:picMkLst>
        </pc:picChg>
        <pc:picChg chg="mod">
          <ac:chgData name="Matteo Malucchi" userId="8f28018c-c4ac-4326-8815-c59563487acc" providerId="ADAL" clId="{31D10A81-2FF6-4332-8F8A-9C5E89C93BDD}" dt="2022-03-24T22:53:24.306" v="1048" actId="1076"/>
          <ac:picMkLst>
            <pc:docMk/>
            <pc:sldMk cId="89857735" sldId="265"/>
            <ac:picMk id="36" creationId="{C42315F6-2E19-44D2-B561-83DC12511D70}"/>
          </ac:picMkLst>
        </pc:picChg>
        <pc:picChg chg="add mod">
          <ac:chgData name="Matteo Malucchi" userId="8f28018c-c4ac-4326-8815-c59563487acc" providerId="ADAL" clId="{31D10A81-2FF6-4332-8F8A-9C5E89C93BDD}" dt="2022-03-24T22:53:30.913" v="1049" actId="1076"/>
          <ac:picMkLst>
            <pc:docMk/>
            <pc:sldMk cId="89857735" sldId="265"/>
            <ac:picMk id="37" creationId="{A5B421FD-337D-476C-89BD-3844CBF5EAD5}"/>
          </ac:picMkLst>
        </pc:picChg>
        <pc:picChg chg="del">
          <ac:chgData name="Matteo Malucchi" userId="8f28018c-c4ac-4326-8815-c59563487acc" providerId="ADAL" clId="{31D10A81-2FF6-4332-8F8A-9C5E89C93BDD}" dt="2022-03-24T22:32:53.444" v="688" actId="478"/>
          <ac:picMkLst>
            <pc:docMk/>
            <pc:sldMk cId="89857735" sldId="265"/>
            <ac:picMk id="41" creationId="{F361BBC4-4AAA-4093-A17F-4201B0630CB7}"/>
          </ac:picMkLst>
        </pc:picChg>
        <pc:picChg chg="del">
          <ac:chgData name="Matteo Malucchi" userId="8f28018c-c4ac-4326-8815-c59563487acc" providerId="ADAL" clId="{31D10A81-2FF6-4332-8F8A-9C5E89C93BDD}" dt="2022-03-24T22:32:53.444" v="688" actId="478"/>
          <ac:picMkLst>
            <pc:docMk/>
            <pc:sldMk cId="89857735" sldId="265"/>
            <ac:picMk id="42" creationId="{CF59B537-5EED-4455-AF27-1AF96654B62A}"/>
          </ac:picMkLst>
        </pc:picChg>
        <pc:picChg chg="del">
          <ac:chgData name="Matteo Malucchi" userId="8f28018c-c4ac-4326-8815-c59563487acc" providerId="ADAL" clId="{31D10A81-2FF6-4332-8F8A-9C5E89C93BDD}" dt="2022-03-24T22:32:53.444" v="688" actId="478"/>
          <ac:picMkLst>
            <pc:docMk/>
            <pc:sldMk cId="89857735" sldId="265"/>
            <ac:picMk id="43" creationId="{F245D33A-DFB6-46F6-8ACE-793C122FC728}"/>
          </ac:picMkLst>
        </pc:picChg>
      </pc:sldChg>
      <pc:sldChg chg="modSp">
        <pc:chgData name="Matteo Malucchi" userId="8f28018c-c4ac-4326-8815-c59563487acc" providerId="ADAL" clId="{31D10A81-2FF6-4332-8F8A-9C5E89C93BDD}" dt="2022-03-07T21:36:22.858" v="291"/>
        <pc:sldMkLst>
          <pc:docMk/>
          <pc:sldMk cId="804600930" sldId="267"/>
        </pc:sldMkLst>
        <pc:spChg chg="mod">
          <ac:chgData name="Matteo Malucchi" userId="8f28018c-c4ac-4326-8815-c59563487acc" providerId="ADAL" clId="{31D10A81-2FF6-4332-8F8A-9C5E89C93BDD}" dt="2022-03-07T21:36:22.858" v="291"/>
          <ac:spMkLst>
            <pc:docMk/>
            <pc:sldMk cId="804600930" sldId="267"/>
            <ac:spMk id="48" creationId="{F8C98D1F-1C92-40B5-B7FB-76E928E267AF}"/>
          </ac:spMkLst>
        </pc:spChg>
      </pc:sldChg>
      <pc:sldChg chg="modSp">
        <pc:chgData name="Matteo Malucchi" userId="8f28018c-c4ac-4326-8815-c59563487acc" providerId="ADAL" clId="{31D10A81-2FF6-4332-8F8A-9C5E89C93BDD}" dt="2022-03-07T21:36:22.858" v="291"/>
        <pc:sldMkLst>
          <pc:docMk/>
          <pc:sldMk cId="3482209574" sldId="268"/>
        </pc:sldMkLst>
        <pc:spChg chg="mod">
          <ac:chgData name="Matteo Malucchi" userId="8f28018c-c4ac-4326-8815-c59563487acc" providerId="ADAL" clId="{31D10A81-2FF6-4332-8F8A-9C5E89C93BDD}" dt="2022-03-07T21:36:22.858" v="291"/>
          <ac:spMkLst>
            <pc:docMk/>
            <pc:sldMk cId="3482209574" sldId="268"/>
            <ac:spMk id="23" creationId="{F67BE7E4-48FD-4526-AEE9-0AA48FB43E51}"/>
          </ac:spMkLst>
        </pc:spChg>
      </pc:sldChg>
      <pc:sldChg chg="modSp">
        <pc:chgData name="Matteo Malucchi" userId="8f28018c-c4ac-4326-8815-c59563487acc" providerId="ADAL" clId="{31D10A81-2FF6-4332-8F8A-9C5E89C93BDD}" dt="2022-03-07T21:36:22.858" v="291"/>
        <pc:sldMkLst>
          <pc:docMk/>
          <pc:sldMk cId="1074265864" sldId="269"/>
        </pc:sldMkLst>
        <pc:spChg chg="mod">
          <ac:chgData name="Matteo Malucchi" userId="8f28018c-c4ac-4326-8815-c59563487acc" providerId="ADAL" clId="{31D10A81-2FF6-4332-8F8A-9C5E89C93BDD}" dt="2022-03-07T21:36:22.858" v="291"/>
          <ac:spMkLst>
            <pc:docMk/>
            <pc:sldMk cId="1074265864" sldId="269"/>
            <ac:spMk id="11" creationId="{3F9E2407-0D05-41E5-9ABA-AC605EADD007}"/>
          </ac:spMkLst>
        </pc:spChg>
      </pc:sldChg>
      <pc:sldChg chg="modSp add mod">
        <pc:chgData name="Matteo Malucchi" userId="8f28018c-c4ac-4326-8815-c59563487acc" providerId="ADAL" clId="{31D10A81-2FF6-4332-8F8A-9C5E89C93BDD}" dt="2022-03-24T22:29:32.126" v="686" actId="20577"/>
        <pc:sldMkLst>
          <pc:docMk/>
          <pc:sldMk cId="318571144" sldId="270"/>
        </pc:sldMkLst>
        <pc:spChg chg="mod">
          <ac:chgData name="Matteo Malucchi" userId="8f28018c-c4ac-4326-8815-c59563487acc" providerId="ADAL" clId="{31D10A81-2FF6-4332-8F8A-9C5E89C93BDD}" dt="2022-03-24T22:29:32.126" v="686" actId="20577"/>
          <ac:spMkLst>
            <pc:docMk/>
            <pc:sldMk cId="318571144" sldId="270"/>
            <ac:spMk id="9" creationId="{118E60B7-CC10-4907-A27B-F7D4F4B0DA1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3DAF1-60BD-4DE3-B7BE-5A1CBCF882A2}" type="datetimeFigureOut">
              <a:rPr lang="it-IT" smtClean="0"/>
              <a:t>24/03/2022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D7D2EC-AD26-4E24-A295-4E056263A84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7643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7D2EC-AD26-4E24-A295-4E056263A84F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2398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7D2EC-AD26-4E24-A295-4E056263A84F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9636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dirty="0"/>
                  <a:t>Nota che sento è 110 Hz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b="0" i="0">
                    <a:latin typeface="Cambria Math" panose="02040503050406030204" pitchFamily="18" charset="0"/>
                  </a:rPr>
                  <a:t>𝑓_</a:t>
                </a:r>
                <a:r>
                  <a:rPr lang="it-IT" sz="1200" b="0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𝑐 </a:t>
                </a:r>
                <a:r>
                  <a:rPr lang="it-IT" sz="1200" b="0" i="0">
                    <a:latin typeface="Cambria Math" panose="02040503050406030204" pitchFamily="18" charset="0"/>
                  </a:rPr>
                  <a:t> </a:t>
                </a:r>
                <a:r>
                  <a:rPr lang="it-IT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=330 Hz, </a:t>
                </a:r>
                <a:r>
                  <a:rPr lang="it-IT" sz="1200" b="0" i="0">
                    <a:latin typeface="Cambria Math" panose="02040503050406030204" pitchFamily="18" charset="0"/>
                  </a:rPr>
                  <a:t>𝑓_</a:t>
                </a:r>
                <a:r>
                  <a:rPr lang="it-IT" sz="1200" i="0">
                    <a:latin typeface="Cambria Math" panose="02040503050406030204" pitchFamily="18" charset="0"/>
                  </a:rPr>
                  <a:t>𝑚</a:t>
                </a:r>
                <a:r>
                  <a:rPr lang="it-IT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55 Hz, </a:t>
                </a:r>
                <a:r>
                  <a:rPr lang="it-IT" sz="1200" b="0" i="0">
                    <a:latin typeface="Cambria Math" panose="02040503050406030204" pitchFamily="18" charset="0"/>
                  </a:rPr>
                  <a:t>𝐼</a:t>
                </a:r>
                <a:r>
                  <a:rPr lang="it-IT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=3.9 </a:t>
                </a:r>
                <a:endParaRPr lang="it-IT" sz="1200" dirty="0"/>
              </a:p>
              <a:p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7D2EC-AD26-4E24-A295-4E056263A84F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5840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7D2EC-AD26-4E24-A295-4E056263A84F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2913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D7D2EC-AD26-4E24-A295-4E056263A84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251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FAFB70-D3A2-474A-BEC3-653320E3E5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7068195-FB19-4261-8682-2871BCB4B1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6013DED-629C-49F4-B11B-3A9B8976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33D-8CB4-4CB0-9207-0DD9BF466C2C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409D40-8420-4A58-AAE7-81930CB63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EC04A6-7B49-46CA-80D4-0F95E4371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AE8-7645-4479-87D8-ECBFF85404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259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FB3F9-0B8A-47EA-BF44-4017617B9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366FB87-F5C3-47E3-86DF-BE698D104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7F5E130-3551-4083-92E8-300F19009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33D-8CB4-4CB0-9207-0DD9BF466C2C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556D84-F7C8-4F0B-971A-903C96DD6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1C6799F-4B16-4CE6-9906-467AB7CED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AE8-7645-4479-87D8-ECBFF85404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7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C5D746C-629D-4311-A2FE-3E4547964B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881A251-42A3-4E05-9E6A-BEDCC3283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C995DE-D46C-4BEC-BBDE-837A3F8F2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33D-8CB4-4CB0-9207-0DD9BF466C2C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D0BDDA-1E94-403A-A96C-9EC5F0A37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6FB48E-0EF4-40E5-AEE2-D71E59AAE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AE8-7645-4479-87D8-ECBFF85404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ADEB78-F792-4BF3-93F6-6975BC99C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994FD9-D21D-4F64-946F-861F7427E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914866-9C07-41B7-9475-E559B1734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33D-8CB4-4CB0-9207-0DD9BF466C2C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C2DAD6-84B6-4717-8594-4E5ADA6F9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007BA6-EF36-47B3-97F3-0383EE5B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AE8-7645-4479-87D8-ECBFF85404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51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03A332-2F1D-4813-BB0F-986C88EA1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1A509A-CA00-461B-87D5-1B9DE68D9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6F40AC-144D-43EB-B0BC-9FD27F7A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33D-8CB4-4CB0-9207-0DD9BF466C2C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94273A-15AC-4ECB-8924-71346D86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325A1B-DADD-42F7-9784-5F753B0E8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AE8-7645-4479-87D8-ECBFF85404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555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3BBE3B-5206-4675-A8DB-76671F5F3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2D0F96-C185-4766-A3C6-8F9E2480B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2C5F8C-267B-498B-836D-48D71CB42E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68B28F8-BDE4-4BA0-B587-D35C7C24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33D-8CB4-4CB0-9207-0DD9BF466C2C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3A47F94-C97A-4741-8E07-97CFFC434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09E7F46-846F-4227-99FD-AA7D586F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AE8-7645-4479-87D8-ECBFF85404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41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3F10C1-5FF6-4790-8137-EE256E97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3FD2D81-6089-4F47-B5BA-204732A34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758CA62-A4BE-4785-8AC0-F780F0F3C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5A5C22-6AD1-4F41-B634-B1B11DFBE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45936FD-2DD6-4443-B1EE-6D8B261759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6D3C88B-BF5C-4C10-8811-307A02DDD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33D-8CB4-4CB0-9207-0DD9BF466C2C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075CF07-9209-459A-9672-2F3B55C94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35960E1-E810-4857-912B-2608E567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AE8-7645-4479-87D8-ECBFF85404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798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12207A-0587-4EB5-9034-BBBF6EA35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523D215-3C70-4BFD-881C-B00B7E87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33D-8CB4-4CB0-9207-0DD9BF466C2C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4BEC435-08DA-4263-BD80-2A716973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8EB213E-4798-45C8-8949-AE7B1351E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AE8-7645-4479-87D8-ECBFF85404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010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74A7A2A-9555-4F49-81C3-E5D90AE56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33D-8CB4-4CB0-9207-0DD9BF466C2C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9427EE2-06CC-40C6-8E40-10D25778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D9E931-99AA-4969-931D-190B096F9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AE8-7645-4479-87D8-ECBFF85404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948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F930AE-6DD2-4B37-82C9-07A36C91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0B0281-905E-48D3-AF05-07EF893A1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A2ECECF-5CF7-43F0-A02C-4F6ECE53C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C5F56C-8877-4651-9F09-ABF007F29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33D-8CB4-4CB0-9207-0DD9BF466C2C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DB65E8-67C3-4DB7-A436-A5EBEBD8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5EF55E0-DB1D-41F1-976C-136B740CD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AE8-7645-4479-87D8-ECBFF85404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80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9D71C7-0939-452D-8F46-EF11D8E21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A48CCF2-52FD-4DC5-9B2E-6BACC7970D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729A135-8E67-4EDE-91BD-121741D1B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8CCCF37-E23D-4A96-B87F-1960EC567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A433D-8CB4-4CB0-9207-0DD9BF466C2C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568A647-1464-47AD-B6D2-4BE56800E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004A3EB-4E3A-4A7A-A59F-7A49B50A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99AE8-7645-4479-87D8-ECBFF85404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975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5945B1B-782C-4C0D-BF3D-44EB1094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9837CD-4836-49D8-9C4D-B8383A12D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69FDD99-A1E7-4B7C-A3EC-FA0EA21347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A433D-8CB4-4CB0-9207-0DD9BF466C2C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0D8660-2837-408B-B66E-E1F8D9654B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BEE5F4-AF80-4873-9BC2-912EAA57C0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99AE8-7645-4479-87D8-ECBFF854045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657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image" Target="../media/image80.png"/><Relationship Id="rId18" Type="http://schemas.openxmlformats.org/officeDocument/2006/relationships/image" Target="../media/image120.png"/><Relationship Id="rId3" Type="http://schemas.microsoft.com/office/2007/relationships/media" Target="../media/media2.wav"/><Relationship Id="rId21" Type="http://schemas.openxmlformats.org/officeDocument/2006/relationships/image" Target="../media/image15.png"/><Relationship Id="rId7" Type="http://schemas.openxmlformats.org/officeDocument/2006/relationships/image" Target="../media/image8.png"/><Relationship Id="rId12" Type="http://schemas.openxmlformats.org/officeDocument/2006/relationships/image" Target="../media/image70.png"/><Relationship Id="rId17" Type="http://schemas.openxmlformats.org/officeDocument/2006/relationships/image" Target="../media/image12.png"/><Relationship Id="rId2" Type="http://schemas.openxmlformats.org/officeDocument/2006/relationships/audio" Target="../media/media1.wav"/><Relationship Id="rId16" Type="http://schemas.openxmlformats.org/officeDocument/2006/relationships/image" Target="../media/image11.png"/><Relationship Id="rId20" Type="http://schemas.openxmlformats.org/officeDocument/2006/relationships/image" Target="../media/image14.png"/><Relationship Id="rId1" Type="http://schemas.microsoft.com/office/2007/relationships/media" Target="../media/media1.wav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10.png"/><Relationship Id="rId19" Type="http://schemas.openxmlformats.org/officeDocument/2006/relationships/image" Target="../media/image13.png"/><Relationship Id="rId4" Type="http://schemas.openxmlformats.org/officeDocument/2006/relationships/audio" Target="../media/media2.wav"/><Relationship Id="rId9" Type="http://schemas.openxmlformats.org/officeDocument/2006/relationships/image" Target="../media/image2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2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9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wav"/><Relationship Id="rId13" Type="http://schemas.openxmlformats.org/officeDocument/2006/relationships/image" Target="../media/image24.png"/><Relationship Id="rId18" Type="http://schemas.openxmlformats.org/officeDocument/2006/relationships/image" Target="../media/image33.png"/><Relationship Id="rId26" Type="http://schemas.openxmlformats.org/officeDocument/2006/relationships/image" Target="../media/image39.png"/><Relationship Id="rId3" Type="http://schemas.microsoft.com/office/2007/relationships/media" Target="../media/media5.wav"/><Relationship Id="rId21" Type="http://schemas.openxmlformats.org/officeDocument/2006/relationships/image" Target="../media/image35.png"/><Relationship Id="rId7" Type="http://schemas.microsoft.com/office/2007/relationships/media" Target="../media/media7.wav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2" Type="http://schemas.openxmlformats.org/officeDocument/2006/relationships/audio" Target="../media/media4.wav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29" Type="http://schemas.openxmlformats.org/officeDocument/2006/relationships/image" Target="../media/image12.png"/><Relationship Id="rId1" Type="http://schemas.microsoft.com/office/2007/relationships/media" Target="../media/media4.wav"/><Relationship Id="rId6" Type="http://schemas.openxmlformats.org/officeDocument/2006/relationships/audio" Target="../media/media6.wav"/><Relationship Id="rId11" Type="http://schemas.openxmlformats.org/officeDocument/2006/relationships/image" Target="../media/image26.png"/><Relationship Id="rId24" Type="http://schemas.openxmlformats.org/officeDocument/2006/relationships/image" Target="../media/image38.png"/><Relationship Id="rId5" Type="http://schemas.microsoft.com/office/2007/relationships/media" Target="../media/media6.wav"/><Relationship Id="rId15" Type="http://schemas.openxmlformats.org/officeDocument/2006/relationships/image" Target="../media/image28.png"/><Relationship Id="rId23" Type="http://schemas.openxmlformats.org/officeDocument/2006/relationships/image" Target="../media/image37.png"/><Relationship Id="rId28" Type="http://schemas.openxmlformats.org/officeDocument/2006/relationships/image" Target="../media/image41.png"/><Relationship Id="rId10" Type="http://schemas.openxmlformats.org/officeDocument/2006/relationships/notesSlide" Target="../notesSlides/notesSlide4.xml"/><Relationship Id="rId19" Type="http://schemas.openxmlformats.org/officeDocument/2006/relationships/image" Target="../media/image2.png"/><Relationship Id="rId4" Type="http://schemas.openxmlformats.org/officeDocument/2006/relationships/audio" Target="../media/media5.wav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29.png"/><Relationship Id="rId22" Type="http://schemas.openxmlformats.org/officeDocument/2006/relationships/image" Target="../media/image31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9.wav"/><Relationship Id="rId7" Type="http://schemas.openxmlformats.org/officeDocument/2006/relationships/image" Target="../media/image45.png"/><Relationship Id="rId12" Type="http://schemas.openxmlformats.org/officeDocument/2006/relationships/image" Target="../media/image46.png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44.png"/><Relationship Id="rId11" Type="http://schemas.openxmlformats.org/officeDocument/2006/relationships/image" Target="../media/image4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2.png"/><Relationship Id="rId4" Type="http://schemas.openxmlformats.org/officeDocument/2006/relationships/audio" Target="../media/media9.wav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13.wav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3.png"/><Relationship Id="rId3" Type="http://schemas.microsoft.com/office/2007/relationships/media" Target="../media/media11.wav"/><Relationship Id="rId21" Type="http://schemas.openxmlformats.org/officeDocument/2006/relationships/image" Target="../media/image51.png"/><Relationship Id="rId7" Type="http://schemas.microsoft.com/office/2007/relationships/media" Target="../media/media13.wav"/><Relationship Id="rId12" Type="http://schemas.openxmlformats.org/officeDocument/2006/relationships/image" Target="../media/image49.png"/><Relationship Id="rId17" Type="http://schemas.openxmlformats.org/officeDocument/2006/relationships/image" Target="../media/image56.png"/><Relationship Id="rId25" Type="http://schemas.openxmlformats.org/officeDocument/2006/relationships/image" Target="../media/image62.png"/><Relationship Id="rId2" Type="http://schemas.openxmlformats.org/officeDocument/2006/relationships/audio" Target="../media/media10.wav"/><Relationship Id="rId16" Type="http://schemas.openxmlformats.org/officeDocument/2006/relationships/image" Target="../media/image55.png"/><Relationship Id="rId20" Type="http://schemas.openxmlformats.org/officeDocument/2006/relationships/image" Target="../media/image50.png"/><Relationship Id="rId1" Type="http://schemas.microsoft.com/office/2007/relationships/media" Target="../media/media10.wav"/><Relationship Id="rId6" Type="http://schemas.openxmlformats.org/officeDocument/2006/relationships/audio" Target="../media/media12.wav"/><Relationship Id="rId11" Type="http://schemas.openxmlformats.org/officeDocument/2006/relationships/image" Target="../media/image48.png"/><Relationship Id="rId24" Type="http://schemas.openxmlformats.org/officeDocument/2006/relationships/image" Target="../media/image61.png"/><Relationship Id="rId5" Type="http://schemas.microsoft.com/office/2007/relationships/media" Target="../media/media12.wav"/><Relationship Id="rId15" Type="http://schemas.openxmlformats.org/officeDocument/2006/relationships/image" Target="../media/image54.png"/><Relationship Id="rId23" Type="http://schemas.openxmlformats.org/officeDocument/2006/relationships/image" Target="../media/image60.png"/><Relationship Id="rId10" Type="http://schemas.openxmlformats.org/officeDocument/2006/relationships/image" Target="../media/image2.png"/><Relationship Id="rId19" Type="http://schemas.openxmlformats.org/officeDocument/2006/relationships/image" Target="../media/image58.png"/><Relationship Id="rId4" Type="http://schemas.openxmlformats.org/officeDocument/2006/relationships/audio" Target="../media/media11.wav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53.png"/><Relationship Id="rId22" Type="http://schemas.openxmlformats.org/officeDocument/2006/relationships/image" Target="../media/image59.png"/><Relationship Id="rId27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ython.org/" TargetMode="External"/><Relationship Id="rId5" Type="http://schemas.openxmlformats.org/officeDocument/2006/relationships/hyperlink" Target="https://www.audacityteam.org/" TargetMode="External"/><Relationship Id="rId4" Type="http://schemas.openxmlformats.org/officeDocument/2006/relationships/hyperlink" Target="https://www.kvraudio.com/product/dexed-by-digital-suburba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8F339BB-A9E3-40C8-AC4F-E3C7C702E643}"/>
              </a:ext>
            </a:extLst>
          </p:cNvPr>
          <p:cNvSpPr txBox="1">
            <a:spLocks/>
          </p:cNvSpPr>
          <p:nvPr/>
        </p:nvSpPr>
        <p:spPr>
          <a:xfrm>
            <a:off x="97379" y="216950"/>
            <a:ext cx="11997240" cy="1158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3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synthesis</a:t>
            </a:r>
            <a:r>
              <a:rPr lang="it-IT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3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it-IT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audio </a:t>
            </a:r>
            <a:r>
              <a:rPr lang="it-IT" sz="3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spectra</a:t>
            </a:r>
            <a:r>
              <a:rPr lang="it-IT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it-IT" sz="3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means</a:t>
            </a:r>
            <a:r>
              <a:rPr lang="it-IT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Frequency </a:t>
            </a:r>
            <a:r>
              <a:rPr lang="it-IT" sz="36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Modulation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23367D2-8295-46C9-8C2A-96F8E3B290DA}"/>
              </a:ext>
            </a:extLst>
          </p:cNvPr>
          <p:cNvSpPr txBox="1"/>
          <p:nvPr/>
        </p:nvSpPr>
        <p:spPr>
          <a:xfrm>
            <a:off x="3823579" y="1808705"/>
            <a:ext cx="45448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Matteo Malucchi</a:t>
            </a:r>
          </a:p>
          <a:p>
            <a:pPr algn="ctr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Thesis supervisor: Marco Sozzi</a:t>
            </a:r>
          </a:p>
          <a:p>
            <a:pPr algn="ctr"/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Department “Enrico Fermi”</a:t>
            </a:r>
          </a:p>
          <a:p>
            <a:pPr algn="ctr"/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Pisa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Academic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2020/2021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3E46D4A-F8B7-49CE-B15E-AF4793BFD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443" y="4135045"/>
            <a:ext cx="3739114" cy="2081440"/>
          </a:xfrm>
          <a:prstGeom prst="rect">
            <a:avLst/>
          </a:prstGeom>
        </p:spPr>
      </p:pic>
      <p:pic>
        <p:nvPicPr>
          <p:cNvPr id="8" name="Picture 2" descr="cherubino_pant541.eps">
            <a:extLst>
              <a:ext uri="{FF2B5EF4-FFF2-40B4-BE49-F238E27FC236}">
                <a16:creationId xmlns:a16="http://schemas.microsoft.com/office/drawing/2014/main" id="{E6062CA2-80E2-488B-8388-7149FDBF8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945" y="6541292"/>
            <a:ext cx="287450" cy="2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arallelogram 6">
            <a:extLst>
              <a:ext uri="{FF2B5EF4-FFF2-40B4-BE49-F238E27FC236}">
                <a16:creationId xmlns:a16="http://schemas.microsoft.com/office/drawing/2014/main" id="{F041FA4E-EDAF-48AF-80F2-4967C87051F6}"/>
              </a:ext>
            </a:extLst>
          </p:cNvPr>
          <p:cNvSpPr/>
          <p:nvPr/>
        </p:nvSpPr>
        <p:spPr>
          <a:xfrm>
            <a:off x="0" y="6541292"/>
            <a:ext cx="11736309" cy="316707"/>
          </a:xfrm>
          <a:prstGeom prst="parallelogram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synthesis of complex audio spectra by means of frequency modulation</a:t>
            </a:r>
          </a:p>
        </p:txBody>
      </p:sp>
    </p:spTree>
    <p:extLst>
      <p:ext uri="{BB962C8B-B14F-4D97-AF65-F5344CB8AC3E}">
        <p14:creationId xmlns:p14="http://schemas.microsoft.com/office/powerpoint/2010/main" val="3753461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8F339BB-A9E3-40C8-AC4F-E3C7C702E643}"/>
              </a:ext>
            </a:extLst>
          </p:cNvPr>
          <p:cNvSpPr txBox="1">
            <a:spLocks/>
          </p:cNvSpPr>
          <p:nvPr/>
        </p:nvSpPr>
        <p:spPr>
          <a:xfrm>
            <a:off x="0" y="475512"/>
            <a:ext cx="12192000" cy="419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Fundamentals</a:t>
            </a:r>
            <a:r>
              <a:rPr lang="it-IT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Frequency </a:t>
            </a:r>
            <a:r>
              <a:rPr lang="it-IT" sz="2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Modulation</a:t>
            </a:r>
            <a:r>
              <a:rPr lang="it-IT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synthesis</a:t>
            </a:r>
            <a:r>
              <a:rPr lang="it-IT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4BCA8CEC-7F27-4C05-AE59-76581049E228}"/>
                  </a:ext>
                </a:extLst>
              </p:cNvPr>
              <p:cNvSpPr txBox="1"/>
              <p:nvPr/>
            </p:nvSpPr>
            <p:spPr>
              <a:xfrm>
                <a:off x="6225477" y="2790858"/>
                <a:ext cx="4556578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16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Carrier frequency</a:t>
                </a:r>
                <a:endParaRPr lang="it-IT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Modulating</a:t>
                </a:r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frequency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Modulation</a:t>
                </a:r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index</a:t>
                </a:r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4BCA8CEC-7F27-4C05-AE59-76581049E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477" y="2790858"/>
                <a:ext cx="4556578" cy="861774"/>
              </a:xfrm>
              <a:prstGeom prst="rect">
                <a:avLst/>
              </a:prstGeom>
              <a:blipFill>
                <a:blip r:embed="rId3"/>
                <a:stretch>
                  <a:fillRect l="-535" t="-2128" b="-49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" descr="cherubino_pant541.eps">
            <a:extLst>
              <a:ext uri="{FF2B5EF4-FFF2-40B4-BE49-F238E27FC236}">
                <a16:creationId xmlns:a16="http://schemas.microsoft.com/office/drawing/2014/main" id="{B386AD04-E9D0-4CAB-8F1B-6E9E61B5A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945" y="6541292"/>
            <a:ext cx="287450" cy="2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6">
            <a:extLst>
              <a:ext uri="{FF2B5EF4-FFF2-40B4-BE49-F238E27FC236}">
                <a16:creationId xmlns:a16="http://schemas.microsoft.com/office/drawing/2014/main" id="{038FC7F3-1151-4CF6-84B6-4684865538B4}"/>
              </a:ext>
            </a:extLst>
          </p:cNvPr>
          <p:cNvSpPr/>
          <p:nvPr/>
        </p:nvSpPr>
        <p:spPr>
          <a:xfrm>
            <a:off x="0" y="6541292"/>
            <a:ext cx="11736309" cy="316707"/>
          </a:xfrm>
          <a:prstGeom prst="parallelogram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synthesis of complex audio spectra by means of frequency modulation</a:t>
            </a:r>
            <a:endParaRPr lang="en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C42315F6-2E19-44D2-B561-83DC12511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9186" y="2177504"/>
            <a:ext cx="1678759" cy="198366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8E60B7-CC10-4907-A27B-F7D4F4B0DA13}"/>
              </a:ext>
            </a:extLst>
          </p:cNvPr>
          <p:cNvSpPr txBox="1"/>
          <p:nvPr/>
        </p:nvSpPr>
        <p:spPr>
          <a:xfrm>
            <a:off x="490600" y="1198510"/>
            <a:ext cx="1121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Frequency Modulation (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FM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synthesis is 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 that allows to generate complex audio spectra by 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varying the instantaneous frequency of a carrier wave (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according to a modulating wave (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such that the rate at which the carrier varies is the frequency of the modulating wave as show below.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asellaDiTesto 1">
                <a:extLst>
                  <a:ext uri="{FF2B5EF4-FFF2-40B4-BE49-F238E27FC236}">
                    <a16:creationId xmlns:a16="http://schemas.microsoft.com/office/drawing/2014/main" id="{7F9BC037-CBA5-413D-8D43-6280EA9A272D}"/>
                  </a:ext>
                </a:extLst>
              </p:cNvPr>
              <p:cNvSpPr txBox="1"/>
              <p:nvPr/>
            </p:nvSpPr>
            <p:spPr>
              <a:xfrm>
                <a:off x="633949" y="2885244"/>
                <a:ext cx="5104926" cy="671338"/>
              </a:xfrm>
              <a:prstGeom prst="rect">
                <a:avLst/>
              </a:prstGeom>
              <a:noFill/>
              <a:ln w="158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func>
                            <m:func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2" name="CasellaDiTesto 1">
                <a:extLst>
                  <a:ext uri="{FF2B5EF4-FFF2-40B4-BE49-F238E27FC236}">
                    <a16:creationId xmlns:a16="http://schemas.microsoft.com/office/drawing/2014/main" id="{7F9BC037-CBA5-413D-8D43-6280EA9A2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49" y="2885244"/>
                <a:ext cx="5104926" cy="6713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ttangolo 33">
            <a:extLst>
              <a:ext uri="{FF2B5EF4-FFF2-40B4-BE49-F238E27FC236}">
                <a16:creationId xmlns:a16="http://schemas.microsoft.com/office/drawing/2014/main" id="{2268DD61-1CE4-4D40-B883-0E975632526B}"/>
              </a:ext>
            </a:extLst>
          </p:cNvPr>
          <p:cNvSpPr/>
          <p:nvPr/>
        </p:nvSpPr>
        <p:spPr>
          <a:xfrm>
            <a:off x="490600" y="2847862"/>
            <a:ext cx="5248275" cy="804770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asellaDiTesto 6">
                <a:extLst>
                  <a:ext uri="{FF2B5EF4-FFF2-40B4-BE49-F238E27FC236}">
                    <a16:creationId xmlns:a16="http://schemas.microsoft.com/office/drawing/2014/main" id="{30B0E1A4-2E8F-4050-9CC5-16EF9D5D67E8}"/>
                  </a:ext>
                </a:extLst>
              </p:cNvPr>
              <p:cNvSpPr txBox="1"/>
              <p:nvPr/>
            </p:nvSpPr>
            <p:spPr>
              <a:xfrm>
                <a:off x="354980" y="5044371"/>
                <a:ext cx="7128815" cy="54021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(−1)</m:t>
                                </m:r>
                              </m:e>
                              <m:sup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</m:num>
                          <m:den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!(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)!</m:t>
                            </m:r>
                          </m:den>
                        </m:f>
                        <m:sSup>
                          <m:sSup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num>
                                  <m:den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e>
                    </m:nary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Bessel</a:t>
                </a:r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</a:t>
                </a:r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first </a:t>
                </a:r>
                <a:r>
                  <a:rPr lang="it-IT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kind</a:t>
                </a:r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it-IT" sz="16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it-IT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order</a:t>
                </a:r>
              </a:p>
            </p:txBody>
          </p:sp>
        </mc:Choice>
        <mc:Fallback>
          <p:sp>
            <p:nvSpPr>
              <p:cNvPr id="35" name="CasellaDiTesto 6">
                <a:extLst>
                  <a:ext uri="{FF2B5EF4-FFF2-40B4-BE49-F238E27FC236}">
                    <a16:creationId xmlns:a16="http://schemas.microsoft.com/office/drawing/2014/main" id="{30B0E1A4-2E8F-4050-9CC5-16EF9D5D6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80" y="5044371"/>
                <a:ext cx="7128815" cy="540212"/>
              </a:xfrm>
              <a:prstGeom prst="rect">
                <a:avLst/>
              </a:prstGeom>
              <a:blipFill>
                <a:blip r:embed="rId7"/>
                <a:stretch>
                  <a:fillRect r="-171"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Immagine 23">
            <a:extLst>
              <a:ext uri="{FF2B5EF4-FFF2-40B4-BE49-F238E27FC236}">
                <a16:creationId xmlns:a16="http://schemas.microsoft.com/office/drawing/2014/main" id="{A5B421FD-337D-476C-89BD-3844CBF5EA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9176" y="4439819"/>
            <a:ext cx="4117133" cy="1698584"/>
          </a:xfrm>
          <a:prstGeom prst="rect">
            <a:avLst/>
          </a:prstGeom>
        </p:spPr>
      </p:pic>
      <p:sp>
        <p:nvSpPr>
          <p:cNvPr id="38" name="Rettangolo 9">
            <a:extLst>
              <a:ext uri="{FF2B5EF4-FFF2-40B4-BE49-F238E27FC236}">
                <a16:creationId xmlns:a16="http://schemas.microsoft.com/office/drawing/2014/main" id="{3F464BA0-20E0-402F-9DD7-7927B0DB33CF}"/>
              </a:ext>
            </a:extLst>
          </p:cNvPr>
          <p:cNvSpPr/>
          <p:nvPr/>
        </p:nvSpPr>
        <p:spPr>
          <a:xfrm>
            <a:off x="354980" y="4988707"/>
            <a:ext cx="2888878" cy="651539"/>
          </a:xfrm>
          <a:prstGeom prst="rect">
            <a:avLst/>
          </a:prstGeom>
          <a:noFill/>
          <a:ln w="127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85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8F339BB-A9E3-40C8-AC4F-E3C7C702E643}"/>
              </a:ext>
            </a:extLst>
          </p:cNvPr>
          <p:cNvSpPr txBox="1">
            <a:spLocks/>
          </p:cNvSpPr>
          <p:nvPr/>
        </p:nvSpPr>
        <p:spPr>
          <a:xfrm>
            <a:off x="0" y="-1321"/>
            <a:ext cx="12192000" cy="41951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Fondamentals</a:t>
            </a:r>
            <a:r>
              <a:rPr lang="it-IT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FM </a:t>
            </a:r>
            <a:r>
              <a:rPr lang="it-IT" sz="2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synthesis</a:t>
            </a:r>
            <a:r>
              <a:rPr lang="it-IT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FC5770E-35A4-4978-A174-33A1BC6A6072}"/>
                  </a:ext>
                </a:extLst>
              </p:cNvPr>
              <p:cNvSpPr txBox="1"/>
              <p:nvPr/>
            </p:nvSpPr>
            <p:spPr>
              <a:xfrm>
                <a:off x="332908" y="1330432"/>
                <a:ext cx="5104926" cy="671338"/>
              </a:xfrm>
              <a:prstGeom prst="rect">
                <a:avLst/>
              </a:prstGeom>
              <a:noFill/>
              <a:ln w="15875"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func>
                            <m:func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6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sSub>
                                        <m:sSub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FC5770E-35A4-4978-A174-33A1BC6A6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08" y="1330432"/>
                <a:ext cx="5104926" cy="6713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4BCA8CEC-7F27-4C05-AE59-76581049E228}"/>
                  </a:ext>
                </a:extLst>
              </p:cNvPr>
              <p:cNvSpPr txBox="1"/>
              <p:nvPr/>
            </p:nvSpPr>
            <p:spPr>
              <a:xfrm>
                <a:off x="7339673" y="1305867"/>
                <a:ext cx="4556578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16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Frequenza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della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portante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Frequenza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della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modulante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Indice di </a:t>
                </a:r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modulazione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4BCA8CEC-7F27-4C05-AE59-76581049E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673" y="1305867"/>
                <a:ext cx="4556578" cy="861774"/>
              </a:xfrm>
              <a:prstGeom prst="rect">
                <a:avLst/>
              </a:prstGeom>
              <a:blipFill>
                <a:blip r:embed="rId8"/>
                <a:stretch>
                  <a:fillRect l="-535" t="-2113" b="-42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" descr="cherubino_pant541.eps">
            <a:extLst>
              <a:ext uri="{FF2B5EF4-FFF2-40B4-BE49-F238E27FC236}">
                <a16:creationId xmlns:a16="http://schemas.microsoft.com/office/drawing/2014/main" id="{B386AD04-E9D0-4CAB-8F1B-6E9E61B5A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945" y="6541292"/>
            <a:ext cx="287450" cy="2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arallelogram 6">
            <a:extLst>
              <a:ext uri="{FF2B5EF4-FFF2-40B4-BE49-F238E27FC236}">
                <a16:creationId xmlns:a16="http://schemas.microsoft.com/office/drawing/2014/main" id="{038FC7F3-1151-4CF6-84B6-4684865538B4}"/>
              </a:ext>
            </a:extLst>
          </p:cNvPr>
          <p:cNvSpPr/>
          <p:nvPr/>
        </p:nvSpPr>
        <p:spPr>
          <a:xfrm>
            <a:off x="0" y="6541292"/>
            <a:ext cx="11736309" cy="316707"/>
          </a:xfrm>
          <a:prstGeom prst="parallelogram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synthesis of complex audio spectra by means of frequency modulation</a:t>
            </a:r>
            <a:endParaRPr lang="en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78BDD77F-FC33-4A0F-9B49-9FBA7785A307}"/>
              </a:ext>
            </a:extLst>
          </p:cNvPr>
          <p:cNvSpPr/>
          <p:nvPr/>
        </p:nvSpPr>
        <p:spPr>
          <a:xfrm>
            <a:off x="189559" y="1293050"/>
            <a:ext cx="5248275" cy="804770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C42315F6-2E19-44D2-B561-83DC12511D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546" y="1218524"/>
            <a:ext cx="852415" cy="1007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D107FEDE-9961-409E-AFF2-EFC69DFDC563}"/>
                  </a:ext>
                </a:extLst>
              </p:cNvPr>
              <p:cNvSpPr txBox="1"/>
              <p:nvPr/>
            </p:nvSpPr>
            <p:spPr>
              <a:xfrm>
                <a:off x="1260760" y="5972573"/>
                <a:ext cx="1537902" cy="338554"/>
              </a:xfrm>
              <a:prstGeom prst="rect">
                <a:avLst/>
              </a:prstGeom>
              <a:noFill/>
              <a:ln w="15875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it-IT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D107FEDE-9961-409E-AFF2-EFC69DFDC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760" y="5972573"/>
                <a:ext cx="1537902" cy="338554"/>
              </a:xfrm>
              <a:prstGeom prst="rect">
                <a:avLst/>
              </a:prstGeom>
              <a:blipFill>
                <a:blip r:embed="rId12"/>
                <a:stretch>
                  <a:fillRect b="-8621"/>
                </a:stretch>
              </a:blipFill>
              <a:ln w="158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C5B90139-5F8E-4EB3-98A7-50BC3B2D43D3}"/>
                  </a:ext>
                </a:extLst>
              </p:cNvPr>
              <p:cNvSpPr txBox="1"/>
              <p:nvPr/>
            </p:nvSpPr>
            <p:spPr>
              <a:xfrm>
                <a:off x="172328" y="5267349"/>
                <a:ext cx="37056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Massima deviazione istantanea in frequenza attorno al valore centrale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C5B90139-5F8E-4EB3-98A7-50BC3B2D4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328" y="5267349"/>
                <a:ext cx="3705631" cy="584775"/>
              </a:xfrm>
              <a:prstGeom prst="rect">
                <a:avLst/>
              </a:prstGeom>
              <a:blipFill>
                <a:blip r:embed="rId13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Immagine 40">
            <a:extLst>
              <a:ext uri="{FF2B5EF4-FFF2-40B4-BE49-F238E27FC236}">
                <a16:creationId xmlns:a16="http://schemas.microsoft.com/office/drawing/2014/main" id="{F361BBC4-4AAA-4093-A17F-4201B0630C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 flipH="1" flipV="1">
            <a:off x="4696711" y="4032261"/>
            <a:ext cx="2635326" cy="889930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CF59B537-5EED-4455-AF27-1AF96654B6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 flipH="1" flipV="1">
            <a:off x="7949600" y="4030188"/>
            <a:ext cx="2712133" cy="884528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F245D33A-DFB6-46F6-8ACE-793C122FC7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 flipH="1" flipV="1">
            <a:off x="1144716" y="4000959"/>
            <a:ext cx="2799934" cy="920039"/>
          </a:xfrm>
          <a:prstGeom prst="rect">
            <a:avLst/>
          </a:prstGeom>
        </p:spPr>
      </p:pic>
      <p:pic>
        <p:nvPicPr>
          <p:cNvPr id="5" name="eg_1">
            <a:hlinkClick r:id="" action="ppaction://media"/>
            <a:extLst>
              <a:ext uri="{FF2B5EF4-FFF2-40B4-BE49-F238E27FC236}">
                <a16:creationId xmlns:a16="http://schemas.microsoft.com/office/drawing/2014/main" id="{0564510C-EABD-49AB-8CDE-3EAFF69644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437834" y="5687961"/>
            <a:ext cx="338426" cy="3384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FB1DC02-DC34-4BCD-9CA8-F39F777029F3}"/>
                  </a:ext>
                </a:extLst>
              </p:cNvPr>
              <p:cNvSpPr txBox="1"/>
              <p:nvPr/>
            </p:nvSpPr>
            <p:spPr>
              <a:xfrm>
                <a:off x="210858" y="2722309"/>
                <a:ext cx="7128815" cy="540212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it-IT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num>
                              <m:den>
                                <m:r>
                                  <a:rPr lang="it-IT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it-I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f>
                          <m:f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(−1)</m:t>
                                </m:r>
                              </m:e>
                              <m:sup>
                                <m: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sup>
                            </m:sSup>
                          </m:num>
                          <m:den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!(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)!</m:t>
                            </m:r>
                          </m:den>
                        </m:f>
                        <m:sSup>
                          <m:sSupPr>
                            <m:ctrlP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num>
                                  <m:den>
                                    <m:r>
                                      <a:rPr lang="it-IT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sup>
                        </m:sSup>
                      </m:e>
                    </m:nary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Funzione di Bessel </a:t>
                </a:r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del primo tipo di ordine n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FB1DC02-DC34-4BCD-9CA8-F39F777029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858" y="2722309"/>
                <a:ext cx="7128815" cy="54021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1905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F1486A2-D0CB-4A52-9F01-046A65F12DB8}"/>
                  </a:ext>
                </a:extLst>
              </p:cNvPr>
              <p:cNvSpPr txBox="1"/>
              <p:nvPr/>
            </p:nvSpPr>
            <p:spPr>
              <a:xfrm>
                <a:off x="9560652" y="5263351"/>
                <a:ext cx="244017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=330 Hz,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1 Hz,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=13 l’effetto della modulazione è simile al </a:t>
                </a:r>
                <a:r>
                  <a:rPr lang="it-IT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vibrato </a:t>
                </a:r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</a:t>
                </a:r>
                <a:r>
                  <a:rPr lang="it-IT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=13 Hz. 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F1486A2-D0CB-4A52-9F01-046A65F12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0652" y="5263351"/>
                <a:ext cx="2440171" cy="1077218"/>
              </a:xfrm>
              <a:prstGeom prst="rect">
                <a:avLst/>
              </a:prstGeom>
              <a:blipFill>
                <a:blip r:embed="rId19"/>
                <a:stretch>
                  <a:fillRect l="-1247" t="-1695" b="-56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magine 27">
            <a:extLst>
              <a:ext uri="{FF2B5EF4-FFF2-40B4-BE49-F238E27FC236}">
                <a16:creationId xmlns:a16="http://schemas.microsoft.com/office/drawing/2014/main" id="{BD046CF7-B964-485D-9A74-4FE7128D68C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55021" y="5173055"/>
            <a:ext cx="3705631" cy="1368237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BB85B306-7BD7-4C83-81B3-DFD0DA918858}"/>
              </a:ext>
            </a:extLst>
          </p:cNvPr>
          <p:cNvSpPr/>
          <p:nvPr/>
        </p:nvSpPr>
        <p:spPr>
          <a:xfrm>
            <a:off x="8163730" y="5342779"/>
            <a:ext cx="612137" cy="91127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CA04351B-B3E3-4E4B-8942-67D63670EFA5}"/>
              </a:ext>
            </a:extLst>
          </p:cNvPr>
          <p:cNvSpPr/>
          <p:nvPr/>
        </p:nvSpPr>
        <p:spPr>
          <a:xfrm>
            <a:off x="6253359" y="5332736"/>
            <a:ext cx="688377" cy="91127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18E60B7-CC10-4907-A27B-F7D4F4B0DA13}"/>
                  </a:ext>
                </a:extLst>
              </p:cNvPr>
              <p:cNvSpPr txBox="1"/>
              <p:nvPr/>
            </p:nvSpPr>
            <p:spPr>
              <a:xfrm>
                <a:off x="191177" y="449846"/>
                <a:ext cx="1180964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 sintesi FM consiste nel modificare la frequenza di un segnale audio, la </a:t>
                </a:r>
                <a:r>
                  <a:rPr lang="it-IT" sz="16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portante</a:t>
                </a:r>
                <a:r>
                  <a:rPr lang="it-IT" sz="16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con un'altra onda, la </a:t>
                </a:r>
                <a:r>
                  <a:rPr lang="it-IT" sz="16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modulante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16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così da ottenere un timbro dallo spettro complesso.</a:t>
                </a: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18E60B7-CC10-4907-A27B-F7D4F4B0D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77" y="449846"/>
                <a:ext cx="11809646" cy="584775"/>
              </a:xfrm>
              <a:prstGeom prst="rect">
                <a:avLst/>
              </a:prstGeom>
              <a:blipFill>
                <a:blip r:embed="rId21"/>
                <a:stretch>
                  <a:fillRect t="-3125" r="-46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Immagine 23">
            <a:extLst>
              <a:ext uri="{FF2B5EF4-FFF2-40B4-BE49-F238E27FC236}">
                <a16:creationId xmlns:a16="http://schemas.microsoft.com/office/drawing/2014/main" id="{C95C1818-6110-45F9-A086-A84AACBD87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4749" y="2159773"/>
            <a:ext cx="4117133" cy="1698584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61BC610C-6DE7-4CB4-BCE2-535B54672E68}"/>
              </a:ext>
            </a:extLst>
          </p:cNvPr>
          <p:cNvSpPr/>
          <p:nvPr/>
        </p:nvSpPr>
        <p:spPr>
          <a:xfrm>
            <a:off x="210857" y="2662236"/>
            <a:ext cx="2888878" cy="651539"/>
          </a:xfrm>
          <a:prstGeom prst="rect">
            <a:avLst/>
          </a:prstGeom>
          <a:noFill/>
          <a:ln w="12700"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sinwave">
            <a:hlinkClick r:id="" action="ppaction://media"/>
            <a:extLst>
              <a:ext uri="{FF2B5EF4-FFF2-40B4-BE49-F238E27FC236}">
                <a16:creationId xmlns:a16="http://schemas.microsoft.com/office/drawing/2014/main" id="{1D8EC845-E155-429F-9C00-187B13C7811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798309" y="4335606"/>
            <a:ext cx="346406" cy="34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9" grpId="0" animBg="1"/>
      <p:bldP spid="21" grpId="0"/>
      <p:bldP spid="3" grpId="0"/>
      <p:bldP spid="29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8F339BB-A9E3-40C8-AC4F-E3C7C702E643}"/>
              </a:ext>
            </a:extLst>
          </p:cNvPr>
          <p:cNvSpPr txBox="1">
            <a:spLocks/>
          </p:cNvSpPr>
          <p:nvPr/>
        </p:nvSpPr>
        <p:spPr>
          <a:xfrm>
            <a:off x="455691" y="-22916"/>
            <a:ext cx="11280618" cy="4564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FM</a:t>
            </a:r>
          </a:p>
        </p:txBody>
      </p:sp>
      <p:pic>
        <p:nvPicPr>
          <p:cNvPr id="50" name="Picture 2" descr="cherubino_pant541.eps">
            <a:extLst>
              <a:ext uri="{FF2B5EF4-FFF2-40B4-BE49-F238E27FC236}">
                <a16:creationId xmlns:a16="http://schemas.microsoft.com/office/drawing/2014/main" id="{4163AF3F-715F-4C56-BDF8-F538AD0DE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945" y="6541292"/>
            <a:ext cx="287450" cy="2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Parallelogram 6">
            <a:extLst>
              <a:ext uri="{FF2B5EF4-FFF2-40B4-BE49-F238E27FC236}">
                <a16:creationId xmlns:a16="http://schemas.microsoft.com/office/drawing/2014/main" id="{A696F9C9-8496-481C-8F9B-25EC271F5554}"/>
              </a:ext>
            </a:extLst>
          </p:cNvPr>
          <p:cNvSpPr/>
          <p:nvPr/>
        </p:nvSpPr>
        <p:spPr>
          <a:xfrm>
            <a:off x="0" y="6541292"/>
            <a:ext cx="11736309" cy="316707"/>
          </a:xfrm>
          <a:prstGeom prst="parallelogram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synthesis of complex audio spectra by means of frequency modulation</a:t>
            </a:r>
            <a:endParaRPr lang="en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A1E7BD-E2FC-497E-BC4C-02501E27D8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660" r="1301" b="14798"/>
          <a:stretch/>
        </p:blipFill>
        <p:spPr>
          <a:xfrm>
            <a:off x="217404" y="4392754"/>
            <a:ext cx="3647013" cy="177120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35CFA27C-9490-48FD-AC81-3DF35F2BFA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3326" y="4112460"/>
            <a:ext cx="4022069" cy="2260437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1B2F3B28-45F0-4DDF-8E78-C88C7D496E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0" y="1350281"/>
            <a:ext cx="3854016" cy="2003179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58E44D1D-D837-4DD3-A5D2-0EC2E62388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965" y="1271077"/>
            <a:ext cx="4054112" cy="2157923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4E4ACC0E-6D8C-4740-B689-AE1DC8809D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11" y="1252231"/>
            <a:ext cx="3878279" cy="2195614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7BB2D0B6-441F-4857-9B04-0AD8272393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0636" y="4168953"/>
            <a:ext cx="1218564" cy="158414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DD951B9D-1F40-4A0E-B569-932E9CEAAB1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0" t="836" r="37651" b="-429"/>
          <a:stretch/>
        </p:blipFill>
        <p:spPr>
          <a:xfrm>
            <a:off x="3996926" y="3912426"/>
            <a:ext cx="3995107" cy="248427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55" name="eg_13">
            <a:hlinkClick r:id="" action="ppaction://media"/>
            <a:extLst>
              <a:ext uri="{FF2B5EF4-FFF2-40B4-BE49-F238E27FC236}">
                <a16:creationId xmlns:a16="http://schemas.microsoft.com/office/drawing/2014/main" id="{3DCFD55F-D516-4542-B8D1-EA81690B18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262873" y="743139"/>
            <a:ext cx="276225" cy="2762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94B890D-420C-4E53-910C-30A404562E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50710" y="3697704"/>
            <a:ext cx="1687537" cy="1621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B274D71-631E-44A0-B915-65754F4787C5}"/>
                  </a:ext>
                </a:extLst>
              </p:cNvPr>
              <p:cNvSpPr txBox="1"/>
              <p:nvPr/>
            </p:nvSpPr>
            <p:spPr>
              <a:xfrm>
                <a:off x="929126" y="718107"/>
                <a:ext cx="103337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Esempio di un segnale di frequenza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=330 Hz modulato da un’onda di frequenza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55 Hz con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=3.9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B274D71-631E-44A0-B915-65754F478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126" y="718107"/>
                <a:ext cx="10333747" cy="338554"/>
              </a:xfrm>
              <a:prstGeom prst="rect">
                <a:avLst/>
              </a:prstGeom>
              <a:blipFill>
                <a:blip r:embed="rId1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56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8F339BB-A9E3-40C8-AC4F-E3C7C702E643}"/>
              </a:ext>
            </a:extLst>
          </p:cNvPr>
          <p:cNvSpPr txBox="1">
            <a:spLocks/>
          </p:cNvSpPr>
          <p:nvPr/>
        </p:nvSpPr>
        <p:spPr>
          <a:xfrm>
            <a:off x="455691" y="0"/>
            <a:ext cx="11280618" cy="41630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Spettro armonico e dipendenza dai vari parametri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CD38238-6F77-479D-9CDB-0DE80FE2AE37}"/>
                  </a:ext>
                </a:extLst>
              </p:cNvPr>
              <p:cNvSpPr txBox="1"/>
              <p:nvPr/>
            </p:nvSpPr>
            <p:spPr>
              <a:xfrm>
                <a:off x="2183431" y="4100715"/>
                <a:ext cx="187105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Variazione di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CD38238-6F77-479D-9CDB-0DE80FE2A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431" y="4100715"/>
                <a:ext cx="1871054" cy="369332"/>
              </a:xfrm>
              <a:prstGeom prst="rect">
                <a:avLst/>
              </a:prstGeom>
              <a:blipFill>
                <a:blip r:embed="rId11"/>
                <a:stretch>
                  <a:fillRect l="-2606"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EBE71501-8141-428C-9A57-A1790B3087D2}"/>
                  </a:ext>
                </a:extLst>
              </p:cNvPr>
              <p:cNvSpPr txBox="1"/>
              <p:nvPr/>
            </p:nvSpPr>
            <p:spPr>
              <a:xfrm>
                <a:off x="117860" y="1753968"/>
                <a:ext cx="152684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it-IT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it-IT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it-IT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=1:1</m:t>
                    </m:r>
                  </m:oMath>
                </a14:m>
                <a:r>
                  <a:rPr lang="it-IT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sz="11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it-IT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=1.5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EBE71501-8141-428C-9A57-A1790B308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60" y="1753968"/>
                <a:ext cx="1526843" cy="261610"/>
              </a:xfrm>
              <a:prstGeom prst="rect">
                <a:avLst/>
              </a:prstGeom>
              <a:blipFill>
                <a:blip r:embed="rId12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Immagine 28">
            <a:extLst>
              <a:ext uri="{FF2B5EF4-FFF2-40B4-BE49-F238E27FC236}">
                <a16:creationId xmlns:a16="http://schemas.microsoft.com/office/drawing/2014/main" id="{42500431-0600-4395-B4B1-4D87388F58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51858" y="2110932"/>
            <a:ext cx="2002453" cy="1617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E09DC6B7-F940-4653-8E1B-A377481991FF}"/>
                  </a:ext>
                </a:extLst>
              </p:cNvPr>
              <p:cNvSpPr txBox="1"/>
              <p:nvPr/>
            </p:nvSpPr>
            <p:spPr>
              <a:xfrm>
                <a:off x="8811718" y="4095317"/>
                <a:ext cx="1828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Variazione di</a:t>
                </a:r>
                <a:r>
                  <a:rPr lang="it-IT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𝑰</m:t>
                    </m:r>
                  </m:oMath>
                </a14:m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CasellaDiTesto 31">
                <a:extLst>
                  <a:ext uri="{FF2B5EF4-FFF2-40B4-BE49-F238E27FC236}">
                    <a16:creationId xmlns:a16="http://schemas.microsoft.com/office/drawing/2014/main" id="{E09DC6B7-F940-4653-8E1B-A377481991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1718" y="4095317"/>
                <a:ext cx="1828798" cy="369332"/>
              </a:xfrm>
              <a:prstGeom prst="rect">
                <a:avLst/>
              </a:prstGeom>
              <a:blipFill>
                <a:blip r:embed="rId14"/>
                <a:stretch>
                  <a:fillRect l="-2667" t="-10000" b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Immagine 35">
            <a:extLst>
              <a:ext uri="{FF2B5EF4-FFF2-40B4-BE49-F238E27FC236}">
                <a16:creationId xmlns:a16="http://schemas.microsoft.com/office/drawing/2014/main" id="{B5B09925-16CD-4BF8-8582-E18D8C9669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51858" y="4699353"/>
            <a:ext cx="2016295" cy="1561581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C200FC39-91D5-45D5-803C-95275D3228F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57846" y="4706451"/>
            <a:ext cx="2016294" cy="1561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E00431E5-A0B6-4A96-BD0A-01BF827E1B04}"/>
                  </a:ext>
                </a:extLst>
              </p:cNvPr>
              <p:cNvSpPr txBox="1"/>
              <p:nvPr/>
            </p:nvSpPr>
            <p:spPr>
              <a:xfrm>
                <a:off x="-414319" y="4330261"/>
                <a:ext cx="2603248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it-IT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it-IT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it-IT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=8:1</m:t>
                    </m:r>
                  </m:oMath>
                </a14:m>
                <a:r>
                  <a:rPr lang="it-IT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sz="11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it-IT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=1.5</a:t>
                </a:r>
              </a:p>
            </p:txBody>
          </p:sp>
        </mc:Choice>
        <mc:Fallback xmlns="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E00431E5-A0B6-4A96-BD0A-01BF827E1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4319" y="4330261"/>
                <a:ext cx="2603248" cy="261610"/>
              </a:xfrm>
              <a:prstGeom prst="rect">
                <a:avLst/>
              </a:prstGeom>
              <a:blipFill>
                <a:blip r:embed="rId17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BAAFA68-BC62-4E5D-A127-FBFE14B04DB6}"/>
                  </a:ext>
                </a:extLst>
              </p:cNvPr>
              <p:cNvSpPr txBox="1"/>
              <p:nvPr/>
            </p:nvSpPr>
            <p:spPr>
              <a:xfrm>
                <a:off x="6135322" y="4329184"/>
                <a:ext cx="335348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it-IT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it-IT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it-IT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=1:1</m:t>
                    </m:r>
                  </m:oMath>
                </a14:m>
                <a:r>
                  <a:rPr lang="it-IT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sz="11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it-IT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=13</a:t>
                </a:r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1BAAFA68-BC62-4E5D-A127-FBFE14B04D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322" y="4329184"/>
                <a:ext cx="3353480" cy="261610"/>
              </a:xfrm>
              <a:prstGeom prst="rect">
                <a:avLst/>
              </a:prstGeom>
              <a:blipFill>
                <a:blip r:embed="rId18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2" descr="cherubino_pant541.eps">
            <a:extLst>
              <a:ext uri="{FF2B5EF4-FFF2-40B4-BE49-F238E27FC236}">
                <a16:creationId xmlns:a16="http://schemas.microsoft.com/office/drawing/2014/main" id="{4833DAD5-4715-46C1-9BCE-0E0D5600B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945" y="6541292"/>
            <a:ext cx="287450" cy="2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Parallelogram 6">
            <a:extLst>
              <a:ext uri="{FF2B5EF4-FFF2-40B4-BE49-F238E27FC236}">
                <a16:creationId xmlns:a16="http://schemas.microsoft.com/office/drawing/2014/main" id="{F8C98D1F-1C92-40B5-B7FB-76E928E267AF}"/>
              </a:ext>
            </a:extLst>
          </p:cNvPr>
          <p:cNvSpPr/>
          <p:nvPr/>
        </p:nvSpPr>
        <p:spPr>
          <a:xfrm>
            <a:off x="0" y="6541292"/>
            <a:ext cx="11736309" cy="316707"/>
          </a:xfrm>
          <a:prstGeom prst="parallelogram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synthesis of complex audio spectra by means of frequency modulation</a:t>
            </a:r>
            <a:endParaRPr lang="en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91D3E8F9-54E8-4280-9DBE-F1C3829D31A7}"/>
                  </a:ext>
                </a:extLst>
              </p:cNvPr>
              <p:cNvSpPr txBox="1"/>
              <p:nvPr/>
            </p:nvSpPr>
            <p:spPr>
              <a:xfrm>
                <a:off x="8717971" y="1440347"/>
                <a:ext cx="2016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Variazione di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endParaRPr lang="it-IT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91D3E8F9-54E8-4280-9DBE-F1C3829D3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7971" y="1440347"/>
                <a:ext cx="2016293" cy="369332"/>
              </a:xfrm>
              <a:prstGeom prst="rect">
                <a:avLst/>
              </a:prstGeom>
              <a:blipFill>
                <a:blip r:embed="rId20"/>
                <a:stretch>
                  <a:fillRect l="-2417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8EE89987-ABA2-4A50-8A49-FE6AF8090568}"/>
                  </a:ext>
                </a:extLst>
              </p:cNvPr>
              <p:cNvSpPr txBox="1"/>
              <p:nvPr/>
            </p:nvSpPr>
            <p:spPr>
              <a:xfrm>
                <a:off x="6182629" y="1734795"/>
                <a:ext cx="161958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it-IT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it-IT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it-IT" sz="11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=1:8</m:t>
                    </m:r>
                  </m:oMath>
                </a14:m>
                <a:r>
                  <a:rPr lang="it-IT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sz="11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it-IT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=1.5</a:t>
                </a: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8EE89987-ABA2-4A50-8A49-FE6AF809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29" y="1734795"/>
                <a:ext cx="1619587" cy="261610"/>
              </a:xfrm>
              <a:prstGeom prst="rect">
                <a:avLst/>
              </a:prstGeom>
              <a:blipFill>
                <a:blip r:embed="rId21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magine 27">
            <a:extLst>
              <a:ext uri="{FF2B5EF4-FFF2-40B4-BE49-F238E27FC236}">
                <a16:creationId xmlns:a16="http://schemas.microsoft.com/office/drawing/2014/main" id="{2000757A-93C5-478B-B8BC-5289F18A1B7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057846" y="2053414"/>
            <a:ext cx="2016293" cy="16753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9EA640B7-BB7D-4B0E-BFAB-D57A9E0607B6}"/>
                  </a:ext>
                </a:extLst>
              </p:cNvPr>
              <p:cNvSpPr txBox="1"/>
              <p:nvPr/>
            </p:nvSpPr>
            <p:spPr>
              <a:xfrm>
                <a:off x="3600113" y="666433"/>
                <a:ext cx="183760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it-IT" sz="1600" b="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it-IT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9EA640B7-BB7D-4B0E-BFAB-D57A9E060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13" y="666433"/>
                <a:ext cx="1837605" cy="584775"/>
              </a:xfrm>
              <a:prstGeom prst="rect">
                <a:avLst/>
              </a:prstGeom>
              <a:blipFill>
                <a:blip r:embed="rId2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8AC3AED5-DB80-4661-BCB8-7CB6112F9FE8}"/>
              </a:ext>
            </a:extLst>
          </p:cNvPr>
          <p:cNvSpPr txBox="1"/>
          <p:nvPr/>
        </p:nvSpPr>
        <p:spPr>
          <a:xfrm>
            <a:off x="3550902" y="803377"/>
            <a:ext cx="4714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Parentesi graffa chiusa 48">
            <a:extLst>
              <a:ext uri="{FF2B5EF4-FFF2-40B4-BE49-F238E27FC236}">
                <a16:creationId xmlns:a16="http://schemas.microsoft.com/office/drawing/2014/main" id="{4E260321-862F-4DD1-A30C-DD5B2951BBC2}"/>
              </a:ext>
            </a:extLst>
          </p:cNvPr>
          <p:cNvSpPr/>
          <p:nvPr/>
        </p:nvSpPr>
        <p:spPr>
          <a:xfrm>
            <a:off x="5132533" y="749849"/>
            <a:ext cx="400606" cy="417941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9D62231D-85DE-4B80-B294-64985DA642A4}"/>
                  </a:ext>
                </a:extLst>
              </p:cNvPr>
              <p:cNvSpPr txBox="1"/>
              <p:nvPr/>
            </p:nvSpPr>
            <p:spPr>
              <a:xfrm>
                <a:off x="5665025" y="768060"/>
                <a:ext cx="65269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numeri interi piccoli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)⟹</m:t>
                    </m:r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Lo</m:t>
                    </m:r>
                    <m: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pettro è armonico</a:t>
                </a:r>
              </a:p>
            </p:txBody>
          </p:sp>
        </mc:Choice>
        <mc:Fallback xmlns="">
          <p:sp>
            <p:nvSpPr>
              <p:cNvPr id="50" name="CasellaDiTesto 49">
                <a:extLst>
                  <a:ext uri="{FF2B5EF4-FFF2-40B4-BE49-F238E27FC236}">
                    <a16:creationId xmlns:a16="http://schemas.microsoft.com/office/drawing/2014/main" id="{9D62231D-85DE-4B80-B294-64985DA64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025" y="768060"/>
                <a:ext cx="6526975" cy="338554"/>
              </a:xfrm>
              <a:prstGeom prst="rect">
                <a:avLst/>
              </a:prstGeom>
              <a:blipFill>
                <a:blip r:embed="rId24"/>
                <a:stretch>
                  <a:fillRect l="-467" t="-5357" b="-2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6D50CA6C-A5B2-4708-B0D9-AB945B519AA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0" y="2115584"/>
            <a:ext cx="3648826" cy="161322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3A02067-5CAD-401E-8A6B-D0B8FD94EA1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35" y="2068887"/>
            <a:ext cx="3727739" cy="16599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592A25C-AF9E-4355-812B-4D8BA145928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0" y="4704172"/>
            <a:ext cx="3648826" cy="156158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6B33EC0-D92C-481C-B52D-D6F0474E1CC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36" y="4706452"/>
            <a:ext cx="3727738" cy="1561581"/>
          </a:xfrm>
          <a:prstGeom prst="rect">
            <a:avLst/>
          </a:prstGeom>
        </p:spPr>
      </p:pic>
      <p:pic>
        <p:nvPicPr>
          <p:cNvPr id="18" name="eg_7A_1">
            <a:hlinkClick r:id="" action="ppaction://media"/>
            <a:extLst>
              <a:ext uri="{FF2B5EF4-FFF2-40B4-BE49-F238E27FC236}">
                <a16:creationId xmlns:a16="http://schemas.microsoft.com/office/drawing/2014/main" id="{A715CC92-5316-4BAF-B3E5-98A894F1BF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644703" y="1741141"/>
            <a:ext cx="312273" cy="312273"/>
          </a:xfrm>
          <a:prstGeom prst="rect">
            <a:avLst/>
          </a:prstGeom>
        </p:spPr>
      </p:pic>
      <p:pic>
        <p:nvPicPr>
          <p:cNvPr id="19" name="eg_7A_8">
            <a:hlinkClick r:id="" action="ppaction://media"/>
            <a:extLst>
              <a:ext uri="{FF2B5EF4-FFF2-40B4-BE49-F238E27FC236}">
                <a16:creationId xmlns:a16="http://schemas.microsoft.com/office/drawing/2014/main" id="{BDD8D5AC-C4FB-4118-9128-45FA8900B40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7812062" y="1712934"/>
            <a:ext cx="323504" cy="323504"/>
          </a:xfrm>
          <a:prstGeom prst="rect">
            <a:avLst/>
          </a:prstGeom>
        </p:spPr>
      </p:pic>
      <p:pic>
        <p:nvPicPr>
          <p:cNvPr id="20" name="eg_7B_8">
            <a:hlinkClick r:id="" action="ppaction://media"/>
            <a:extLst>
              <a:ext uri="{FF2B5EF4-FFF2-40B4-BE49-F238E27FC236}">
                <a16:creationId xmlns:a16="http://schemas.microsoft.com/office/drawing/2014/main" id="{7468A784-F8C7-4920-A31A-16DDCE154AC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1676106" y="4364971"/>
            <a:ext cx="297542" cy="297542"/>
          </a:xfrm>
          <a:prstGeom prst="rect">
            <a:avLst/>
          </a:prstGeom>
        </p:spPr>
      </p:pic>
      <p:pic>
        <p:nvPicPr>
          <p:cNvPr id="21" name="eg_7C_99">
            <a:hlinkClick r:id="" action="ppaction://media"/>
            <a:extLst>
              <a:ext uri="{FF2B5EF4-FFF2-40B4-BE49-F238E27FC236}">
                <a16:creationId xmlns:a16="http://schemas.microsoft.com/office/drawing/2014/main" id="{3FCCF186-30A9-49E2-BE62-B0B29ADAFF13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9"/>
          <a:stretch>
            <a:fillRect/>
          </a:stretch>
        </p:blipFill>
        <p:spPr>
          <a:xfrm>
            <a:off x="7638631" y="4307489"/>
            <a:ext cx="352844" cy="3528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3F70549-626C-4D41-90CE-9E895FA06C82}"/>
                  </a:ext>
                </a:extLst>
              </p:cNvPr>
              <p:cNvSpPr txBox="1"/>
              <p:nvPr/>
            </p:nvSpPr>
            <p:spPr>
              <a:xfrm>
                <a:off x="157898" y="799029"/>
                <a:ext cx="389016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Detta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 frequenza della nota suonata 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endParaRPr lang="it-IT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3F70549-626C-4D41-90CE-9E895FA06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98" y="799029"/>
                <a:ext cx="3890162" cy="338554"/>
              </a:xfrm>
              <a:prstGeom prst="rect">
                <a:avLst/>
              </a:prstGeom>
              <a:blipFill>
                <a:blip r:embed="rId30"/>
                <a:stretch>
                  <a:fillRect l="-940" t="-5357" b="-21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60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8" grpId="0"/>
      <p:bldP spid="2" grpId="0"/>
      <p:bldP spid="32" grpId="0"/>
      <p:bldP spid="42" grpId="0"/>
      <p:bldP spid="44" grpId="0"/>
      <p:bldP spid="24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8F339BB-A9E3-40C8-AC4F-E3C7C702E643}"/>
              </a:ext>
            </a:extLst>
          </p:cNvPr>
          <p:cNvSpPr txBox="1">
            <a:spLocks/>
          </p:cNvSpPr>
          <p:nvPr/>
        </p:nvSpPr>
        <p:spPr>
          <a:xfrm>
            <a:off x="455691" y="-11270"/>
            <a:ext cx="11280618" cy="4589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Spettro inarmonico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CE38E88-1F38-40D8-BCB2-66B6CAB66B2B}"/>
                  </a:ext>
                </a:extLst>
              </p:cNvPr>
              <p:cNvSpPr txBox="1"/>
              <p:nvPr/>
            </p:nvSpPr>
            <p:spPr>
              <a:xfrm>
                <a:off x="2940592" y="468542"/>
                <a:ext cx="6310816" cy="338554"/>
              </a:xfrm>
              <a:prstGeom prst="rect">
                <a:avLst/>
              </a:prstGeom>
              <a:noFill/>
              <a:ln w="15875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it-IT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Lo spettro è inarmonico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CE38E88-1F38-40D8-BCB2-66B6CAB66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592" y="468542"/>
                <a:ext cx="6310816" cy="338554"/>
              </a:xfrm>
              <a:prstGeom prst="rect">
                <a:avLst/>
              </a:prstGeom>
              <a:blipFill>
                <a:blip r:embed="rId6"/>
                <a:stretch>
                  <a:fillRect t="-5455" b="-23636"/>
                </a:stretch>
              </a:blipFill>
              <a:ln w="15875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D217C1A-61AD-4B7A-BAA4-55056579E577}"/>
                  </a:ext>
                </a:extLst>
              </p:cNvPr>
              <p:cNvSpPr txBox="1"/>
              <p:nvPr/>
            </p:nvSpPr>
            <p:spPr>
              <a:xfrm>
                <a:off x="8687708" y="1460619"/>
                <a:ext cx="226278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=1:2.02</m:t>
                    </m:r>
                  </m:oMath>
                </a14:m>
                <a:r>
                  <a:rPr lang="it-IT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it-IT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=4 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2D217C1A-61AD-4B7A-BAA4-55056579E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708" y="1460619"/>
                <a:ext cx="2262788" cy="307777"/>
              </a:xfrm>
              <a:prstGeom prst="rect">
                <a:avLst/>
              </a:prstGeom>
              <a:blipFill>
                <a:blip r:embed="rId7"/>
                <a:stretch>
                  <a:fillRect l="-270"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 descr="cherubino_pant541.eps">
            <a:extLst>
              <a:ext uri="{FF2B5EF4-FFF2-40B4-BE49-F238E27FC236}">
                <a16:creationId xmlns:a16="http://schemas.microsoft.com/office/drawing/2014/main" id="{FE393259-A86C-42FB-AC2B-5A00C3EA6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945" y="6541292"/>
            <a:ext cx="287450" cy="2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Parallelogram 6">
            <a:extLst>
              <a:ext uri="{FF2B5EF4-FFF2-40B4-BE49-F238E27FC236}">
                <a16:creationId xmlns:a16="http://schemas.microsoft.com/office/drawing/2014/main" id="{F67BE7E4-48FD-4526-AEE9-0AA48FB43E51}"/>
              </a:ext>
            </a:extLst>
          </p:cNvPr>
          <p:cNvSpPr/>
          <p:nvPr/>
        </p:nvSpPr>
        <p:spPr>
          <a:xfrm>
            <a:off x="0" y="6541292"/>
            <a:ext cx="11736309" cy="316707"/>
          </a:xfrm>
          <a:prstGeom prst="parallelogram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synthesis of complex audio spectra by means of frequency modulation</a:t>
            </a:r>
            <a:endParaRPr lang="en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8649F19-FB21-4205-A0AC-6B75D3057F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07" y="1014287"/>
            <a:ext cx="6990845" cy="2654335"/>
          </a:xfrm>
          <a:prstGeom prst="rect">
            <a:avLst/>
          </a:prstGeom>
        </p:spPr>
      </p:pic>
      <p:pic>
        <p:nvPicPr>
          <p:cNvPr id="17" name="eg_9A_2.02">
            <a:hlinkClick r:id="" action="ppaction://media"/>
            <a:extLst>
              <a:ext uri="{FF2B5EF4-FFF2-40B4-BE49-F238E27FC236}">
                <a16:creationId xmlns:a16="http://schemas.microsoft.com/office/drawing/2014/main" id="{50FC13DF-3947-4673-866B-AAD2633704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665214" y="2078270"/>
            <a:ext cx="307776" cy="3077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782E7BC-7CFD-4332-A541-1742FF07743F}"/>
                  </a:ext>
                </a:extLst>
              </p:cNvPr>
              <p:cNvSpPr txBox="1"/>
              <p:nvPr/>
            </p:nvSpPr>
            <p:spPr>
              <a:xfrm>
                <a:off x="1483752" y="4357371"/>
                <a:ext cx="22477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ctr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it-IT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=1:2.64</m:t>
                    </m:r>
                  </m:oMath>
                </a14:m>
                <a:r>
                  <a:rPr lang="it-IT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it-IT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=4 </a:t>
                </a:r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782E7BC-7CFD-4332-A541-1742FF0774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3752" y="4357371"/>
                <a:ext cx="2247767" cy="307777"/>
              </a:xfrm>
              <a:prstGeom prst="rect">
                <a:avLst/>
              </a:prstGeom>
              <a:blipFill>
                <a:blip r:embed="rId11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Immagine 26">
            <a:extLst>
              <a:ext uri="{FF2B5EF4-FFF2-40B4-BE49-F238E27FC236}">
                <a16:creationId xmlns:a16="http://schemas.microsoft.com/office/drawing/2014/main" id="{89EF533F-7D21-41FA-A6F7-AFFE14F7B6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081" y="3794037"/>
            <a:ext cx="6990844" cy="2658515"/>
          </a:xfrm>
          <a:prstGeom prst="rect">
            <a:avLst/>
          </a:prstGeom>
        </p:spPr>
      </p:pic>
      <p:pic>
        <p:nvPicPr>
          <p:cNvPr id="28" name="eg_9A_2.64">
            <a:hlinkClick r:id="" action="ppaction://media"/>
            <a:extLst>
              <a:ext uri="{FF2B5EF4-FFF2-40B4-BE49-F238E27FC236}">
                <a16:creationId xmlns:a16="http://schemas.microsoft.com/office/drawing/2014/main" id="{20CE15DF-E7AE-4D63-9A03-4451BC23DF7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49282" y="4964941"/>
            <a:ext cx="316706" cy="31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0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15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8F339BB-A9E3-40C8-AC4F-E3C7C702E643}"/>
              </a:ext>
            </a:extLst>
          </p:cNvPr>
          <p:cNvSpPr txBox="1">
            <a:spLocks/>
          </p:cNvSpPr>
          <p:nvPr/>
        </p:nvSpPr>
        <p:spPr>
          <a:xfrm>
            <a:off x="331381" y="-13556"/>
            <a:ext cx="11280618" cy="4506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it-IT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FM </a:t>
            </a:r>
          </a:p>
        </p:txBody>
      </p:sp>
      <p:pic>
        <p:nvPicPr>
          <p:cNvPr id="5" name="Picture 2" descr="cherubino_pant541.eps">
            <a:extLst>
              <a:ext uri="{FF2B5EF4-FFF2-40B4-BE49-F238E27FC236}">
                <a16:creationId xmlns:a16="http://schemas.microsoft.com/office/drawing/2014/main" id="{3AA5899F-8730-4CFE-A58C-5E482189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945" y="6541292"/>
            <a:ext cx="287450" cy="2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arallelogram 6">
            <a:extLst>
              <a:ext uri="{FF2B5EF4-FFF2-40B4-BE49-F238E27FC236}">
                <a16:creationId xmlns:a16="http://schemas.microsoft.com/office/drawing/2014/main" id="{3F9E2407-0D05-41E5-9ABA-AC605EADD007}"/>
              </a:ext>
            </a:extLst>
          </p:cNvPr>
          <p:cNvSpPr/>
          <p:nvPr/>
        </p:nvSpPr>
        <p:spPr>
          <a:xfrm>
            <a:off x="0" y="6541292"/>
            <a:ext cx="11736309" cy="316707"/>
          </a:xfrm>
          <a:prstGeom prst="parallelogram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synthesis of complex audio spectra by means of frequency modulation</a:t>
            </a:r>
            <a:endParaRPr lang="en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11A55E2-97AD-4E5A-811D-F766C9139543}"/>
              </a:ext>
            </a:extLst>
          </p:cNvPr>
          <p:cNvSpPr txBox="1"/>
          <p:nvPr/>
        </p:nvSpPr>
        <p:spPr>
          <a:xfrm>
            <a:off x="1668870" y="3679040"/>
            <a:ext cx="314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Modulatori in cascata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0EB86F7-C143-43AF-80F0-D3649BC953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70782" y="4792833"/>
            <a:ext cx="1462585" cy="167795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A657377-FA49-427F-BE86-59F2678125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38876" y="2475345"/>
            <a:ext cx="1531909" cy="1692105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B227E16-18A0-4745-8731-E2EF1092364E}"/>
              </a:ext>
            </a:extLst>
          </p:cNvPr>
          <p:cNvSpPr txBox="1"/>
          <p:nvPr/>
        </p:nvSpPr>
        <p:spPr>
          <a:xfrm>
            <a:off x="8026858" y="912849"/>
            <a:ext cx="1752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endParaRPr lang="it-IT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695E51A-AE21-4865-96C4-1717DDB9F775}"/>
              </a:ext>
            </a:extLst>
          </p:cNvPr>
          <p:cNvSpPr txBox="1"/>
          <p:nvPr/>
        </p:nvSpPr>
        <p:spPr>
          <a:xfrm>
            <a:off x="1583908" y="832126"/>
            <a:ext cx="32755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Modulatori in parallelo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37ABB4D-61E8-4AF8-BA8A-12E2153012A4}"/>
                  </a:ext>
                </a:extLst>
              </p:cNvPr>
              <p:cNvSpPr txBox="1"/>
              <p:nvPr/>
            </p:nvSpPr>
            <p:spPr>
              <a:xfrm>
                <a:off x="1158624" y="1199585"/>
                <a:ext cx="4080126" cy="833313"/>
              </a:xfrm>
              <a:prstGeom prst="rect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200" b="0" i="1" u="none" strike="noStrike" baseline="0" dirty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2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u="none" strike="noStrike" baseline="0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200" b="0" i="1" u="none" strike="noStrike" baseline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1200" b="0" i="1" u="none" strike="noStrike" baseline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it-IT" sz="1200" b="0" i="1" u="none" strike="noStrike" baseline="0" dirty="0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it-IT" sz="12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sz="1200" b="0" i="1" u="none" strike="noStrike" baseline="0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sz="1200" b="0" i="1" u="none" strike="noStrike" baseline="0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1200" b="0" i="1" u="none" strike="noStrike" baseline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2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u="none" strike="noStrike" baseline="0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1200" b="0" i="1" u="none" strike="noStrike" baseline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it-IT" sz="12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200" b="0" i="0" u="none" strike="noStrike" baseline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it-IT" sz="1200" b="0" i="1" u="none" strike="noStrike" baseline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2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sz="1200" b="0" i="1" u="none" strike="noStrike" baseline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0" i="1" u="none" strike="noStrike" baseline="0" dirty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1200" b="0" i="1" u="none" strike="noStrike" baseline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it-IT" sz="1200" b="0" i="1" u="none" strike="noStrike" baseline="0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it-IT" sz="1200" b="0" i="1" u="none" strike="noStrike" baseline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it-IT" sz="12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200" b="0" i="0" u="none" strike="noStrike" baseline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it-IT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2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1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func>
                      <m:r>
                        <a:rPr lang="it-IT" sz="1200" b="0" i="1" u="none" strike="noStrike" baseline="0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1200" b="0" i="1" u="none" strike="noStrike" baseline="0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it-IT" sz="12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sz="1200" b="0" i="1" u="none" strike="noStrike" baseline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u="none" strike="noStrike" baseline="0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1200" b="0" i="1" u="none" strike="noStrike" baseline="0" dirty="0" smtClean="0">
                                  <a:latin typeface="Cambria Math" panose="02040503050406030204" pitchFamily="18" charset="0"/>
                                </a:rPr>
                                <m:t>1=−</m:t>
                              </m:r>
                              <m:r>
                                <a:rPr lang="it-IT" sz="1200" b="0" i="1" u="none" strike="noStrike" baseline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sub>
                        <m:sup>
                          <m:r>
                            <a:rPr lang="it-IT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t-IT" sz="1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sz="1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1200" i="1" dirty="0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it-IT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it-IT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1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it-IT" sz="1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12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it-IT" sz="12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m:rPr>
                          <m:sty m:val="p"/>
                        </m:rPr>
                        <a:rPr lang="pt-BR" sz="1200" b="0" i="1" u="none" strike="noStrike" baseline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pt-BR" sz="1200" b="0" i="1" u="none" strike="noStrike" baseline="0" dirty="0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sSub>
                            <m:sSubPr>
                              <m:ctrlPr>
                                <a:rPr lang="it-IT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pt-BR" sz="1200" b="0" i="1" u="none" strike="noStrike" baseline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sz="1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it-IT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sSub>
                            <m:sSubPr>
                              <m:ctrlPr>
                                <a:rPr lang="it-IT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pt-BR" sz="1200" b="0" i="1" u="none" strike="noStrike" baseline="0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200" b="0" i="1" u="none" strike="noStrike" baseline="0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it-IT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CasellaDiTesto 22">
                <a:extLst>
                  <a:ext uri="{FF2B5EF4-FFF2-40B4-BE49-F238E27FC236}">
                    <a16:creationId xmlns:a16="http://schemas.microsoft.com/office/drawing/2014/main" id="{837ABB4D-61E8-4AF8-BA8A-12E215301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624" y="1199585"/>
                <a:ext cx="4080126" cy="833313"/>
              </a:xfrm>
              <a:prstGeom prst="rect">
                <a:avLst/>
              </a:prstGeom>
              <a:blipFill>
                <a:blip r:embed="rId13"/>
                <a:stretch>
                  <a:fillRect l="-6101" t="-43885" b="-98561"/>
                </a:stretch>
              </a:blipFill>
              <a:ln w="158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2CA636E-695A-4057-B997-6C17B3513DB4}"/>
                  </a:ext>
                </a:extLst>
              </p:cNvPr>
              <p:cNvSpPr txBox="1"/>
              <p:nvPr/>
            </p:nvSpPr>
            <p:spPr>
              <a:xfrm>
                <a:off x="1158624" y="4035911"/>
                <a:ext cx="4161722" cy="818366"/>
              </a:xfrm>
              <a:prstGeom prst="rect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200" i="1" dirty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2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sz="1200" i="1" dirty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it-IT" sz="1200" i="1" dirty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it-IT" sz="12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sz="1200" b="0" i="1" u="none" strike="noStrike" baseline="0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sz="1200" b="0" i="1" u="none" strike="noStrike" baseline="0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1200" b="0" i="1" u="none" strike="noStrike" baseline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2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 u="none" strike="noStrike" baseline="0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1200" b="0" i="1" u="none" strike="noStrike" baseline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it-IT" sz="12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200" b="0" i="0" u="none" strike="noStrike" baseline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it-IT" sz="1200" b="0" i="1" u="none" strike="noStrike" baseline="0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1200" b="0" i="1" u="none" strike="noStrike" baseline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2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sz="1200" b="0" i="1" u="none" strike="noStrike" baseline="0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0" i="1" u="none" strike="noStrike" baseline="0" dirty="0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1200" b="0" i="1" u="none" strike="noStrike" baseline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it-IT" sz="1200" b="0" i="1" u="none" strike="noStrike" baseline="0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it-IT" sz="1200" b="0" i="1" u="none" strike="noStrike" baseline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it-IT" sz="12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200" b="0" i="0" u="none" strike="noStrike" baseline="0" dirty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it-IT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200" i="1" dirty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 dirty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sz="1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e>
                      </m:func>
                      <m:r>
                        <a:rPr lang="it-IT" sz="1200" b="0" i="1" u="none" strike="noStrike" baseline="0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1200" b="0" i="1" u="none" strike="noStrike" baseline="0" dirty="0" smtClean="0">
                          <a:latin typeface="Cambria Math" panose="02040503050406030204" pitchFamily="18" charset="0"/>
                        </a:rPr>
                        <m:t>))=</m:t>
                      </m:r>
                      <m:nary>
                        <m:naryPr>
                          <m:chr m:val="∑"/>
                          <m:ctrlPr>
                            <a:rPr lang="it-IT" sz="12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it-IT" sz="1200" b="0" i="1" u="none" strike="noStrike" baseline="0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u="none" strike="noStrike" baseline="0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1200" b="0" i="1" u="none" strike="noStrike" baseline="0" dirty="0" smtClean="0">
                                  <a:latin typeface="Cambria Math" panose="02040503050406030204" pitchFamily="18" charset="0"/>
                                </a:rPr>
                                <m:t>1=−</m:t>
                              </m:r>
                              <m:r>
                                <a:rPr lang="it-IT" sz="1200" b="0" i="1" u="none" strike="noStrike" baseline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</m:sSub>
                        </m:sub>
                        <m:sup>
                          <m:r>
                            <a:rPr lang="it-IT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t-IT" sz="1200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it-IT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sz="1200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1200" i="1" dirty="0"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it-IT" sz="12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it-IT" sz="12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1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it-IT" sz="1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12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it-IT" sz="1200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it-IT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it-IT" sz="12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nary>
                      <m:r>
                        <m:rPr>
                          <m:sty m:val="p"/>
                        </m:rPr>
                        <a:rPr lang="pt-BR" sz="1200" b="0" i="1" u="none" strike="noStrike" baseline="0" dirty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pt-BR" sz="1200" b="0" i="1" u="none" strike="noStrike" baseline="0" dirty="0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sSub>
                            <m:sSubPr>
                              <m:ctrlPr>
                                <a:rPr lang="it-IT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12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pt-BR" sz="1200" b="0" i="1" u="none" strike="noStrike" baseline="0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it-IT" sz="12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it-IT" sz="1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1200" i="1" dirty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sSub>
                            <m:sSubPr>
                              <m:ctrlPr>
                                <a:rPr lang="it-IT" sz="1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 dirty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t-IT" sz="1200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pt-BR" sz="1200" b="0" i="1" u="none" strike="noStrike" baseline="0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200" b="0" i="1" u="none" strike="noStrike" baseline="0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it-IT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92CA636E-695A-4057-B997-6C17B3513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8624" y="4035911"/>
                <a:ext cx="4161722" cy="818366"/>
              </a:xfrm>
              <a:prstGeom prst="rect">
                <a:avLst/>
              </a:prstGeom>
              <a:blipFill>
                <a:blip r:embed="rId14"/>
                <a:stretch>
                  <a:fillRect l="-5977" t="-44526" b="-101460"/>
                </a:stretch>
              </a:blipFill>
              <a:ln w="158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5FD1A539-EDC3-4544-A249-8667072D8226}"/>
                  </a:ext>
                </a:extLst>
              </p:cNvPr>
              <p:cNvSpPr txBox="1"/>
              <p:nvPr/>
            </p:nvSpPr>
            <p:spPr>
              <a:xfrm>
                <a:off x="7107923" y="1405584"/>
                <a:ext cx="3590645" cy="595932"/>
              </a:xfrm>
              <a:prstGeom prst="rect">
                <a:avLst/>
              </a:prstGeom>
              <a:noFill/>
              <a:ln w="15875"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𝐼𝑥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1200" b="0" i="1" smtClean="0">
                              <a:latin typeface="Cambria Math" panose="02040503050406030204" pitchFamily="18" charset="0"/>
                            </a:rPr>
                            <m:t>))=</m:t>
                          </m:r>
                          <m:nary>
                            <m:naryPr>
                              <m:chr m:val="∑"/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it-IT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it-IT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2 </m:t>
                                  </m:r>
                                  <m:sSub>
                                    <m:sSub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e>
                                    <m: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𝑛𝐼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it-IT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𝑛𝐼</m:t>
                                  </m:r>
                                </m:den>
                              </m:f>
                              <m:func>
                                <m:func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20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it-IT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  <m:r>
                                        <a:rPr lang="it-IT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it-IT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5FD1A539-EDC3-4544-A249-8667072D8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923" y="1405584"/>
                <a:ext cx="3590645" cy="595932"/>
              </a:xfrm>
              <a:prstGeom prst="rect">
                <a:avLst/>
              </a:prstGeom>
              <a:blipFill>
                <a:blip r:embed="rId15"/>
                <a:stretch>
                  <a:fillRect t="-93000" b="-144000"/>
                </a:stretch>
              </a:blipFill>
              <a:ln w="158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5D0A39BA-36E1-42E4-8932-10FD09965D78}"/>
                  </a:ext>
                </a:extLst>
              </p:cNvPr>
              <p:cNvSpPr txBox="1"/>
              <p:nvPr/>
            </p:nvSpPr>
            <p:spPr>
              <a:xfrm>
                <a:off x="155359" y="2290265"/>
                <a:ext cx="819173" cy="938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it-IT" sz="11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it-IT" sz="1100" b="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u="none" strike="noStrike" baseline="0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sz="1100" b="0" i="1" u="none" strike="noStrike" baseline="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100" b="0" i="1" u="none" strike="noStrike" baseline="0" dirty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b="0" i="1" u="none" strike="noStrike" baseline="0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b="0" i="1" u="none" strike="noStrike" baseline="0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sz="1100" b="0" i="1" u="none" strike="noStrike" baseline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100" b="0" i="1" u="none" strike="noStrike" baseline="0" dirty="0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it-IT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11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1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i="1" dirty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11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100" b="0" i="1" dirty="0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it-IT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5D0A39BA-36E1-42E4-8932-10FD09965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59" y="2290265"/>
                <a:ext cx="819173" cy="93871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5645BDCB-C8F4-4982-87E6-4BDD5E535D7D}"/>
                  </a:ext>
                </a:extLst>
              </p:cNvPr>
              <p:cNvSpPr txBox="1"/>
              <p:nvPr/>
            </p:nvSpPr>
            <p:spPr>
              <a:xfrm>
                <a:off x="204853" y="5288238"/>
                <a:ext cx="809693" cy="938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it-IT" sz="11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it-IT" sz="1100" i="1" dirty="0">
                  <a:solidFill>
                    <a:prstClr val="black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1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it-IT" sz="11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1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it-IT" sz="11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1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11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t-IT" sz="11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1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it-IT" sz="1100" b="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1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it-IT" sz="11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CasellaDiTesto 34">
                <a:extLst>
                  <a:ext uri="{FF2B5EF4-FFF2-40B4-BE49-F238E27FC236}">
                    <a16:creationId xmlns:a16="http://schemas.microsoft.com/office/drawing/2014/main" id="{5645BDCB-C8F4-4982-87E6-4BDD5E535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53" y="5288238"/>
                <a:ext cx="809693" cy="93871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7D9D18BB-9D6E-4896-ACAA-AFBD853B8333}"/>
                  </a:ext>
                </a:extLst>
              </p:cNvPr>
              <p:cNvSpPr txBox="1"/>
              <p:nvPr/>
            </p:nvSpPr>
            <p:spPr>
              <a:xfrm>
                <a:off x="5975357" y="2248323"/>
                <a:ext cx="2116078" cy="1692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1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it-IT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11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it-IT" sz="11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sz="1100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endParaRPr lang="it-IT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CasellaDiTesto 35">
                <a:extLst>
                  <a:ext uri="{FF2B5EF4-FFF2-40B4-BE49-F238E27FC236}">
                    <a16:creationId xmlns:a16="http://schemas.microsoft.com/office/drawing/2014/main" id="{7D9D18BB-9D6E-4896-ACAA-AFBD853B8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357" y="2248323"/>
                <a:ext cx="2116078" cy="169277"/>
              </a:xfrm>
              <a:prstGeom prst="rect">
                <a:avLst/>
              </a:prstGeom>
              <a:blipFill>
                <a:blip r:embed="rId18"/>
                <a:stretch>
                  <a:fillRect l="-3746" t="-21429" b="-428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4019ACC2-AE06-4F19-940A-A18DF31CE9C5}"/>
                  </a:ext>
                </a:extLst>
              </p:cNvPr>
              <p:cNvSpPr txBox="1"/>
              <p:nvPr/>
            </p:nvSpPr>
            <p:spPr>
              <a:xfrm>
                <a:off x="5914540" y="4502761"/>
                <a:ext cx="261089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1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it-IT" sz="1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sz="11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it-IT" sz="11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sz="1100" b="0" i="1" smtClean="0">
                        <a:latin typeface="Cambria Math" panose="02040503050406030204" pitchFamily="18" charset="0"/>
                      </a:rPr>
                      <m:t>=13 </m:t>
                    </m:r>
                  </m:oMath>
                </a14:m>
                <a:endParaRPr lang="it-IT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4019ACC2-AE06-4F19-940A-A18DF31CE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4540" y="4502761"/>
                <a:ext cx="2610896" cy="261610"/>
              </a:xfrm>
              <a:prstGeom prst="rect">
                <a:avLst/>
              </a:prstGeom>
              <a:blipFill>
                <a:blip r:embed="rId19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Immagine 41">
            <a:extLst>
              <a:ext uri="{FF2B5EF4-FFF2-40B4-BE49-F238E27FC236}">
                <a16:creationId xmlns:a16="http://schemas.microsoft.com/office/drawing/2014/main" id="{074961CB-27E6-4FD7-B8B0-EDDB6097A13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6" y="3889963"/>
            <a:ext cx="554296" cy="1221505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50EB4670-BE17-4465-903A-7205B4A74A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6" y="1226085"/>
            <a:ext cx="1033291" cy="818366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8E44DE7F-A0BA-49FB-9C15-7B4BFC859CB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75" y="1363311"/>
            <a:ext cx="673695" cy="686527"/>
          </a:xfrm>
          <a:prstGeom prst="rect">
            <a:avLst/>
          </a:prstGeom>
        </p:spPr>
      </p:pic>
      <p:sp>
        <p:nvSpPr>
          <p:cNvPr id="3" name="Parentesi graffa aperta 2">
            <a:extLst>
              <a:ext uri="{FF2B5EF4-FFF2-40B4-BE49-F238E27FC236}">
                <a16:creationId xmlns:a16="http://schemas.microsoft.com/office/drawing/2014/main" id="{14B922BA-2CAD-478C-A726-13078D6913AB}"/>
              </a:ext>
            </a:extLst>
          </p:cNvPr>
          <p:cNvSpPr/>
          <p:nvPr/>
        </p:nvSpPr>
        <p:spPr>
          <a:xfrm rot="10800000">
            <a:off x="887169" y="2290220"/>
            <a:ext cx="127376" cy="938718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Parentesi graffa aperta 25">
            <a:extLst>
              <a:ext uri="{FF2B5EF4-FFF2-40B4-BE49-F238E27FC236}">
                <a16:creationId xmlns:a16="http://schemas.microsoft.com/office/drawing/2014/main" id="{E41DD566-71A6-471F-AEBA-F676F75FD2C4}"/>
              </a:ext>
            </a:extLst>
          </p:cNvPr>
          <p:cNvSpPr/>
          <p:nvPr/>
        </p:nvSpPr>
        <p:spPr>
          <a:xfrm rot="10800000">
            <a:off x="889926" y="5321721"/>
            <a:ext cx="124619" cy="905235"/>
          </a:xfrm>
          <a:prstGeom prst="leftBrac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7A8FA89-C581-4AFF-95C9-4D3B9A74B7B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190" y="2064066"/>
            <a:ext cx="4126162" cy="162558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35228B6-CD87-4B90-ACE2-9700B8EC312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52" y="4879763"/>
            <a:ext cx="4168993" cy="163604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813DE00-BF9A-41B0-BFA6-58B55C36271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690" y="4792833"/>
            <a:ext cx="4446564" cy="1731677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E8BE322E-B8CC-447D-94AB-529DED43E39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690" y="2475345"/>
            <a:ext cx="4446564" cy="1725706"/>
          </a:xfrm>
          <a:prstGeom prst="rect">
            <a:avLst/>
          </a:prstGeom>
        </p:spPr>
      </p:pic>
      <p:pic>
        <p:nvPicPr>
          <p:cNvPr id="24" name="eg_10">
            <a:hlinkClick r:id="" action="ppaction://media"/>
            <a:extLst>
              <a:ext uri="{FF2B5EF4-FFF2-40B4-BE49-F238E27FC236}">
                <a16:creationId xmlns:a16="http://schemas.microsoft.com/office/drawing/2014/main" id="{937CB85C-0C62-4CE9-9F2C-5DEB962D43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483699" y="3308625"/>
            <a:ext cx="252000" cy="252000"/>
          </a:xfrm>
          <a:prstGeom prst="rect">
            <a:avLst/>
          </a:prstGeom>
        </p:spPr>
      </p:pic>
      <p:pic>
        <p:nvPicPr>
          <p:cNvPr id="28" name="eg_11">
            <a:hlinkClick r:id="" action="ppaction://media"/>
            <a:extLst>
              <a:ext uri="{FF2B5EF4-FFF2-40B4-BE49-F238E27FC236}">
                <a16:creationId xmlns:a16="http://schemas.microsoft.com/office/drawing/2014/main" id="{69BA4A6B-49BE-40C0-9B22-0E2234A5882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483699" y="6243739"/>
            <a:ext cx="252000" cy="252000"/>
          </a:xfrm>
          <a:prstGeom prst="rect">
            <a:avLst/>
          </a:prstGeom>
        </p:spPr>
      </p:pic>
      <p:pic>
        <p:nvPicPr>
          <p:cNvPr id="29" name="eg_12_5">
            <a:hlinkClick r:id="" action="ppaction://media"/>
            <a:extLst>
              <a:ext uri="{FF2B5EF4-FFF2-40B4-BE49-F238E27FC236}">
                <a16:creationId xmlns:a16="http://schemas.microsoft.com/office/drawing/2014/main" id="{9A7F95D1-000C-425F-8658-BCEA264EB67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7378763" y="2206961"/>
            <a:ext cx="252000" cy="252000"/>
          </a:xfrm>
          <a:prstGeom prst="rect">
            <a:avLst/>
          </a:prstGeom>
        </p:spPr>
      </p:pic>
      <p:pic>
        <p:nvPicPr>
          <p:cNvPr id="30" name="eg_12_7">
            <a:hlinkClick r:id="" action="ppaction://media"/>
            <a:extLst>
              <a:ext uri="{FF2B5EF4-FFF2-40B4-BE49-F238E27FC236}">
                <a16:creationId xmlns:a16="http://schemas.microsoft.com/office/drawing/2014/main" id="{146352B5-EA3C-403D-9C1B-EF7A18653BE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7"/>
          <a:stretch>
            <a:fillRect/>
          </a:stretch>
        </p:blipFill>
        <p:spPr>
          <a:xfrm>
            <a:off x="7539466" y="4532442"/>
            <a:ext cx="252000" cy="2520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ACDA30C-187A-48C0-B775-F4915813DAF2}"/>
              </a:ext>
            </a:extLst>
          </p:cNvPr>
          <p:cNvSpPr txBox="1"/>
          <p:nvPr/>
        </p:nvSpPr>
        <p:spPr>
          <a:xfrm>
            <a:off x="1729922" y="423328"/>
            <a:ext cx="8483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Esempi di altre configurazioni più complesse che permettono di generare spettri ricchi di armoniche.</a:t>
            </a:r>
          </a:p>
        </p:txBody>
      </p:sp>
    </p:spTree>
    <p:extLst>
      <p:ext uri="{BB962C8B-B14F-4D97-AF65-F5344CB8AC3E}">
        <p14:creationId xmlns:p14="http://schemas.microsoft.com/office/powerpoint/2010/main" val="107426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2" grpId="0"/>
      <p:bldP spid="15" grpId="0"/>
      <p:bldP spid="21" grpId="0"/>
      <p:bldP spid="23" grpId="0" animBg="1"/>
      <p:bldP spid="25" grpId="0" animBg="1"/>
      <p:bldP spid="27" grpId="0" animBg="1"/>
      <p:bldP spid="31" grpId="0"/>
      <p:bldP spid="35" grpId="0"/>
      <p:bldP spid="36" grpId="0"/>
      <p:bldP spid="38" grpId="0"/>
      <p:bldP spid="3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8F339BB-A9E3-40C8-AC4F-E3C7C702E643}"/>
              </a:ext>
            </a:extLst>
          </p:cNvPr>
          <p:cNvSpPr txBox="1">
            <a:spLocks/>
          </p:cNvSpPr>
          <p:nvPr/>
        </p:nvSpPr>
        <p:spPr>
          <a:xfrm>
            <a:off x="455687" y="129"/>
            <a:ext cx="11280618" cy="5943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it-IT" sz="24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cherubino_pant541.eps">
            <a:extLst>
              <a:ext uri="{FF2B5EF4-FFF2-40B4-BE49-F238E27FC236}">
                <a16:creationId xmlns:a16="http://schemas.microsoft.com/office/drawing/2014/main" id="{EA482076-A4B8-40EE-95F3-DC3DA8AD6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7945" y="6541292"/>
            <a:ext cx="287450" cy="2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arallelogram 6">
            <a:extLst>
              <a:ext uri="{FF2B5EF4-FFF2-40B4-BE49-F238E27FC236}">
                <a16:creationId xmlns:a16="http://schemas.microsoft.com/office/drawing/2014/main" id="{2FA3A610-E5DC-408F-80D1-D4F794FD9AB5}"/>
              </a:ext>
            </a:extLst>
          </p:cNvPr>
          <p:cNvSpPr/>
          <p:nvPr/>
        </p:nvSpPr>
        <p:spPr>
          <a:xfrm>
            <a:off x="0" y="6541292"/>
            <a:ext cx="11736309" cy="316707"/>
          </a:xfrm>
          <a:prstGeom prst="parallelogram">
            <a:avLst/>
          </a:prstGeom>
          <a:solidFill>
            <a:srgbClr val="5B9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synthesis of complex audio spectra by means of frequency modulation</a:t>
            </a:r>
            <a:endParaRPr lang="en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7A5298A-2815-41E6-8E69-00929D3A5050}"/>
              </a:ext>
            </a:extLst>
          </p:cNvPr>
          <p:cNvSpPr txBox="1"/>
          <p:nvPr/>
        </p:nvSpPr>
        <p:spPr>
          <a:xfrm>
            <a:off x="528635" y="825279"/>
            <a:ext cx="111347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John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Chowning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David Bristow, </a:t>
            </a:r>
            <a:r>
              <a:rPr lang="en-US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"FM Theory &amp; Applications - By Musicians For Musicians"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Tokyo, Yamaha, 1986, </a:t>
            </a:r>
            <a:r>
              <a:rPr lang="en-US" b="0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ISBN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4-636-17482-8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Dave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Benson, </a:t>
            </a:r>
            <a:r>
              <a:rPr lang="en-US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it-IT" sz="1800" b="0" i="1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Music: A Mathematical </a:t>
            </a:r>
            <a:r>
              <a:rPr lang="it-IT" sz="1800" b="0" i="1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Offering</a:t>
            </a:r>
            <a:r>
              <a:rPr lang="en-US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it-IT" sz="1800" b="0" i="0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Cambridge University Press, 2006, ISBN 9780511811722.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J. </a:t>
            </a:r>
            <a:r>
              <a:rPr lang="en-US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Chowning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"The Synthesis of Complex Audio Spectra by Means of Frequency Modulation"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in </a:t>
            </a:r>
            <a:r>
              <a:rPr lang="en-US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Journal of the Audio Engineering Society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vol. 21, n. 7, 1973.</a:t>
            </a:r>
          </a:p>
          <a:p>
            <a:endParaRPr lang="it-IT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Roads, Curtis, </a:t>
            </a:r>
            <a:r>
              <a:rPr lang="en-US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"</a:t>
            </a:r>
            <a:r>
              <a:rPr lang="en-US" b="0" i="1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Computer Music Tutorial</a:t>
            </a:r>
            <a:r>
              <a:rPr lang="en-US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strike="noStrike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MIT Press, 1996, </a:t>
            </a:r>
            <a:r>
              <a:rPr lang="en-US" b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ISBN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b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978-0-262-68082-0</a:t>
            </a:r>
            <a:r>
              <a:rPr lang="en-US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DCD2758-BE7D-4318-A1CE-DB24BAE6524E}"/>
              </a:ext>
            </a:extLst>
          </p:cNvPr>
          <p:cNvSpPr txBox="1"/>
          <p:nvPr/>
        </p:nvSpPr>
        <p:spPr>
          <a:xfrm>
            <a:off x="757233" y="5109391"/>
            <a:ext cx="10677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Dexed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https://www.kvraudio.com/product/dexed-by-digital-suburban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Audacity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https://www.audacityteam.org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Python: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https://www.python.org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780F6BE-E91E-4ACE-9B70-27FF9B553FF0}"/>
              </a:ext>
            </a:extLst>
          </p:cNvPr>
          <p:cNvSpPr txBox="1"/>
          <p:nvPr/>
        </p:nvSpPr>
        <p:spPr>
          <a:xfrm>
            <a:off x="1960281" y="4327753"/>
            <a:ext cx="82714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it-IT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Programs </a:t>
            </a:r>
            <a:r>
              <a:rPr lang="it-IT" sz="2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it-IT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the making of the </a:t>
            </a:r>
            <a:r>
              <a:rPr lang="it-IT" sz="2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various</a:t>
            </a:r>
            <a:r>
              <a:rPr lang="it-IT" sz="24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4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spectra</a:t>
            </a:r>
            <a:endParaRPr kumimoji="0" lang="it-IT" sz="2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8632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1699</TotalTime>
  <Words>773</Words>
  <Application>Microsoft Office PowerPoint</Application>
  <PresentationFormat>Widescreen</PresentationFormat>
  <Paragraphs>88</Paragraphs>
  <Slides>8</Slides>
  <Notes>5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Times New Roman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Malucchi</dc:creator>
  <cp:lastModifiedBy>Matteo Malucchi</cp:lastModifiedBy>
  <cp:revision>2</cp:revision>
  <dcterms:created xsi:type="dcterms:W3CDTF">2021-09-18T14:35:39Z</dcterms:created>
  <dcterms:modified xsi:type="dcterms:W3CDTF">2022-03-24T22:53:42Z</dcterms:modified>
</cp:coreProperties>
</file>